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7" r:id="rId4"/>
  </p:sldMasterIdLst>
  <p:notesMasterIdLst>
    <p:notesMasterId r:id="rId6"/>
  </p:notesMasterIdLst>
  <p:handoutMasterIdLst>
    <p:handoutMasterId r:id="rId7"/>
  </p:handoutMasterIdLst>
  <p:sldIdLst>
    <p:sldId id="279" r:id="rId5"/>
  </p:sldIdLst>
  <p:sldSz cx="5472113" cy="7704138"/>
  <p:notesSz cx="6858000" cy="9144000"/>
  <p:defaultTextStyle>
    <a:defPPr>
      <a:defRPr lang="de-DE"/>
    </a:defPPr>
    <a:lvl1pPr marL="0" algn="l" defTabSz="934797" rtl="0" eaLnBrk="1" latinLnBrk="0" hangingPunct="1">
      <a:defRPr sz="1840" kern="1200">
        <a:solidFill>
          <a:schemeClr val="tx1"/>
        </a:solidFill>
        <a:latin typeface="+mn-lt"/>
        <a:ea typeface="+mn-ea"/>
        <a:cs typeface="+mn-cs"/>
      </a:defRPr>
    </a:lvl1pPr>
    <a:lvl2pPr marL="467397" algn="l" defTabSz="934797" rtl="0" eaLnBrk="1" latinLnBrk="0" hangingPunct="1">
      <a:defRPr sz="1840" kern="1200">
        <a:solidFill>
          <a:schemeClr val="tx1"/>
        </a:solidFill>
        <a:latin typeface="+mn-lt"/>
        <a:ea typeface="+mn-ea"/>
        <a:cs typeface="+mn-cs"/>
      </a:defRPr>
    </a:lvl2pPr>
    <a:lvl3pPr marL="934797" algn="l" defTabSz="934797" rtl="0" eaLnBrk="1" latinLnBrk="0" hangingPunct="1">
      <a:defRPr sz="1840" kern="1200">
        <a:solidFill>
          <a:schemeClr val="tx1"/>
        </a:solidFill>
        <a:latin typeface="+mn-lt"/>
        <a:ea typeface="+mn-ea"/>
        <a:cs typeface="+mn-cs"/>
      </a:defRPr>
    </a:lvl3pPr>
    <a:lvl4pPr marL="1402194" algn="l" defTabSz="934797" rtl="0" eaLnBrk="1" latinLnBrk="0" hangingPunct="1">
      <a:defRPr sz="1840" kern="1200">
        <a:solidFill>
          <a:schemeClr val="tx1"/>
        </a:solidFill>
        <a:latin typeface="+mn-lt"/>
        <a:ea typeface="+mn-ea"/>
        <a:cs typeface="+mn-cs"/>
      </a:defRPr>
    </a:lvl4pPr>
    <a:lvl5pPr marL="1869591" algn="l" defTabSz="934797" rtl="0" eaLnBrk="1" latinLnBrk="0" hangingPunct="1">
      <a:defRPr sz="1840" kern="1200">
        <a:solidFill>
          <a:schemeClr val="tx1"/>
        </a:solidFill>
        <a:latin typeface="+mn-lt"/>
        <a:ea typeface="+mn-ea"/>
        <a:cs typeface="+mn-cs"/>
      </a:defRPr>
    </a:lvl5pPr>
    <a:lvl6pPr marL="2336989" algn="l" defTabSz="934797" rtl="0" eaLnBrk="1" latinLnBrk="0" hangingPunct="1">
      <a:defRPr sz="1840" kern="1200">
        <a:solidFill>
          <a:schemeClr val="tx1"/>
        </a:solidFill>
        <a:latin typeface="+mn-lt"/>
        <a:ea typeface="+mn-ea"/>
        <a:cs typeface="+mn-cs"/>
      </a:defRPr>
    </a:lvl6pPr>
    <a:lvl7pPr marL="2804388" algn="l" defTabSz="934797" rtl="0" eaLnBrk="1" latinLnBrk="0" hangingPunct="1">
      <a:defRPr sz="1840" kern="1200">
        <a:solidFill>
          <a:schemeClr val="tx1"/>
        </a:solidFill>
        <a:latin typeface="+mn-lt"/>
        <a:ea typeface="+mn-ea"/>
        <a:cs typeface="+mn-cs"/>
      </a:defRPr>
    </a:lvl7pPr>
    <a:lvl8pPr marL="3271785" algn="l" defTabSz="934797" rtl="0" eaLnBrk="1" latinLnBrk="0" hangingPunct="1">
      <a:defRPr sz="1840" kern="1200">
        <a:solidFill>
          <a:schemeClr val="tx1"/>
        </a:solidFill>
        <a:latin typeface="+mn-lt"/>
        <a:ea typeface="+mn-ea"/>
        <a:cs typeface="+mn-cs"/>
      </a:defRPr>
    </a:lvl8pPr>
    <a:lvl9pPr marL="3739183" algn="l" defTabSz="934797" rtl="0" eaLnBrk="1" latinLnBrk="0" hangingPunct="1">
      <a:defRPr sz="184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427" userDrawn="1">
          <p15:clr>
            <a:srgbClr val="A4A3A4"/>
          </p15:clr>
        </p15:guide>
        <p15:guide id="2" pos="1724"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FA3BB"/>
    <a:srgbClr val="75C5EA"/>
    <a:srgbClr val="8DC6CF"/>
    <a:srgbClr val="F1F3F3"/>
    <a:srgbClr val="E5EAE9"/>
    <a:srgbClr val="E1DBD5"/>
    <a:srgbClr val="FF66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Keine Formatvorlage, Tabellenraster">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211" autoAdjust="0"/>
    <p:restoredTop sz="94634" autoAdjust="0"/>
  </p:normalViewPr>
  <p:slideViewPr>
    <p:cSldViewPr showGuides="1">
      <p:cViewPr varScale="1">
        <p:scale>
          <a:sx n="115" d="100"/>
          <a:sy n="115" d="100"/>
        </p:scale>
        <p:origin x="2820" y="108"/>
      </p:cViewPr>
      <p:guideLst>
        <p:guide orient="horz" pos="2427"/>
        <p:guide pos="1724"/>
      </p:guideLst>
    </p:cSldViewPr>
  </p:slideViewPr>
  <p:outlineViewPr>
    <p:cViewPr>
      <p:scale>
        <a:sx n="33" d="100"/>
        <a:sy n="33" d="100"/>
      </p:scale>
      <p:origin x="0" y="-16980"/>
    </p:cViewPr>
  </p:outlineViewPr>
  <p:notesTextViewPr>
    <p:cViewPr>
      <p:scale>
        <a:sx n="100" d="100"/>
        <a:sy n="100" d="100"/>
      </p:scale>
      <p:origin x="0" y="0"/>
    </p:cViewPr>
  </p:notesTextViewPr>
  <p:notesViewPr>
    <p:cSldViewPr>
      <p:cViewPr varScale="1">
        <p:scale>
          <a:sx n="53" d="100"/>
          <a:sy n="53" d="100"/>
        </p:scale>
        <p:origin x="2334" y="2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handoutMaster" Target="handoutMasters/handoutMaster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476672" y="229395"/>
            <a:ext cx="4320480" cy="310159"/>
          </a:xfrm>
          <a:prstGeom prst="rect">
            <a:avLst/>
          </a:prstGeom>
        </p:spPr>
        <p:txBody>
          <a:bodyPr vert="horz" lIns="0" tIns="0" rIns="0" bIns="0" rtlCol="0"/>
          <a:lstStyle>
            <a:lvl1pPr algn="l">
              <a:defRPr sz="1200"/>
            </a:lvl1pPr>
          </a:lstStyle>
          <a:p>
            <a:r>
              <a:rPr lang="de-CH" sz="900"/>
              <a:t>Kopfzeilentext</a:t>
            </a:r>
            <a:endParaRPr lang="de-CH" sz="900" dirty="0"/>
          </a:p>
        </p:txBody>
      </p:sp>
      <p:sp>
        <p:nvSpPr>
          <p:cNvPr id="3" name="Datumsplatzhalter 2"/>
          <p:cNvSpPr>
            <a:spLocks noGrp="1"/>
          </p:cNvSpPr>
          <p:nvPr>
            <p:ph type="dt" sz="quarter" idx="1"/>
          </p:nvPr>
        </p:nvSpPr>
        <p:spPr>
          <a:xfrm>
            <a:off x="5137720" y="229395"/>
            <a:ext cx="1243608" cy="310159"/>
          </a:xfrm>
          <a:prstGeom prst="rect">
            <a:avLst/>
          </a:prstGeom>
        </p:spPr>
        <p:txBody>
          <a:bodyPr vert="horz" lIns="0" tIns="0" rIns="0" bIns="0" rtlCol="0"/>
          <a:lstStyle>
            <a:lvl1pPr algn="r">
              <a:defRPr sz="1200"/>
            </a:lvl1pPr>
          </a:lstStyle>
          <a:p>
            <a:fld id="{EEC665CA-D682-48EC-95D2-126FD6449D65}" type="datetime1">
              <a:rPr lang="de-CH" sz="900" smtClean="0"/>
              <a:t>12.03.2026</a:t>
            </a:fld>
            <a:endParaRPr lang="de-CH" sz="900"/>
          </a:p>
        </p:txBody>
      </p:sp>
      <p:sp>
        <p:nvSpPr>
          <p:cNvPr id="4" name="Fußzeilenplatzhalter 3"/>
          <p:cNvSpPr>
            <a:spLocks noGrp="1"/>
          </p:cNvSpPr>
          <p:nvPr>
            <p:ph type="ftr" sz="quarter" idx="2"/>
          </p:nvPr>
        </p:nvSpPr>
        <p:spPr>
          <a:xfrm>
            <a:off x="476672" y="8489144"/>
            <a:ext cx="4320480" cy="331331"/>
          </a:xfrm>
          <a:prstGeom prst="rect">
            <a:avLst/>
          </a:prstGeom>
        </p:spPr>
        <p:txBody>
          <a:bodyPr vert="horz" lIns="0" tIns="0" rIns="0" bIns="0" rtlCol="0" anchor="b"/>
          <a:lstStyle>
            <a:lvl1pPr algn="l">
              <a:defRPr sz="1200"/>
            </a:lvl1pPr>
          </a:lstStyle>
          <a:p>
            <a:r>
              <a:rPr lang="de-CH" sz="900"/>
              <a:t>Fusszeilentext</a:t>
            </a:r>
            <a:endParaRPr lang="de-CH" sz="900" dirty="0"/>
          </a:p>
        </p:txBody>
      </p:sp>
      <p:sp>
        <p:nvSpPr>
          <p:cNvPr id="5" name="Foliennummernplatzhalter 4"/>
          <p:cNvSpPr>
            <a:spLocks noGrp="1"/>
          </p:cNvSpPr>
          <p:nvPr>
            <p:ph type="sldNum" sz="quarter" idx="3"/>
          </p:nvPr>
        </p:nvSpPr>
        <p:spPr>
          <a:xfrm>
            <a:off x="5137720" y="8489146"/>
            <a:ext cx="1243608" cy="331329"/>
          </a:xfrm>
          <a:prstGeom prst="rect">
            <a:avLst/>
          </a:prstGeom>
        </p:spPr>
        <p:txBody>
          <a:bodyPr vert="horz" lIns="0" tIns="0" rIns="0" bIns="0" rtlCol="0" anchor="b"/>
          <a:lstStyle>
            <a:lvl1pPr algn="r">
              <a:defRPr sz="1200"/>
            </a:lvl1pPr>
          </a:lstStyle>
          <a:p>
            <a:fld id="{2CEDAA2C-602C-494B-9BFF-F0D7FF14E319}" type="slidenum">
              <a:rPr lang="de-CH" sz="900" smtClean="0"/>
              <a:t>‹Nr.›</a:t>
            </a:fld>
            <a:endParaRPr lang="de-CH" sz="900" dirty="0"/>
          </a:p>
        </p:txBody>
      </p:sp>
    </p:spTree>
    <p:extLst>
      <p:ext uri="{BB962C8B-B14F-4D97-AF65-F5344CB8AC3E}">
        <p14:creationId xmlns:p14="http://schemas.microsoft.com/office/powerpoint/2010/main" val="1625002673"/>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2" name="Folienbildplatzhalter 11"/>
          <p:cNvSpPr>
            <a:spLocks noGrp="1" noRot="1" noChangeAspect="1"/>
          </p:cNvSpPr>
          <p:nvPr>
            <p:ph type="sldImg" idx="2"/>
          </p:nvPr>
        </p:nvSpPr>
        <p:spPr>
          <a:xfrm>
            <a:off x="2435225" y="900113"/>
            <a:ext cx="2219325" cy="3127375"/>
          </a:xfrm>
          <a:prstGeom prst="rect">
            <a:avLst/>
          </a:prstGeom>
          <a:noFill/>
          <a:ln w="3175">
            <a:solidFill>
              <a:prstClr val="black"/>
            </a:solidFill>
          </a:ln>
        </p:spPr>
        <p:txBody>
          <a:bodyPr vert="horz" lIns="91440" tIns="45720" rIns="91440" bIns="45720" rtlCol="0" anchor="ctr"/>
          <a:lstStyle/>
          <a:p>
            <a:endParaRPr lang="de-CH"/>
          </a:p>
        </p:txBody>
      </p:sp>
      <p:sp>
        <p:nvSpPr>
          <p:cNvPr id="14" name="Fußzeilenplatzhalter 13"/>
          <p:cNvSpPr>
            <a:spLocks noGrp="1"/>
          </p:cNvSpPr>
          <p:nvPr>
            <p:ph type="ftr" sz="quarter" idx="4"/>
          </p:nvPr>
        </p:nvSpPr>
        <p:spPr>
          <a:xfrm>
            <a:off x="775244" y="8712000"/>
            <a:ext cx="2230428" cy="179512"/>
          </a:xfrm>
          <a:prstGeom prst="rect">
            <a:avLst/>
          </a:prstGeom>
        </p:spPr>
        <p:txBody>
          <a:bodyPr vert="horz" lIns="0" tIns="0" rIns="0" bIns="0" rtlCol="0" anchor="t"/>
          <a:lstStyle>
            <a:lvl1pPr algn="l">
              <a:defRPr sz="900"/>
            </a:lvl1pPr>
          </a:lstStyle>
          <a:p>
            <a:r>
              <a:rPr lang="de-CH" dirty="0"/>
              <a:t>Fusszeilentext</a:t>
            </a:r>
          </a:p>
        </p:txBody>
      </p:sp>
      <p:sp>
        <p:nvSpPr>
          <p:cNvPr id="15" name="Foliennummernplatzhalter 14"/>
          <p:cNvSpPr>
            <a:spLocks noGrp="1"/>
          </p:cNvSpPr>
          <p:nvPr>
            <p:ph type="sldNum" sz="quarter" idx="5"/>
          </p:nvPr>
        </p:nvSpPr>
        <p:spPr>
          <a:xfrm>
            <a:off x="5462663" y="8712000"/>
            <a:ext cx="871173" cy="179512"/>
          </a:xfrm>
          <a:prstGeom prst="rect">
            <a:avLst/>
          </a:prstGeom>
        </p:spPr>
        <p:txBody>
          <a:bodyPr vert="horz" lIns="0" tIns="0" rIns="0" bIns="0" rtlCol="0" anchor="t"/>
          <a:lstStyle>
            <a:lvl1pPr algn="r">
              <a:defRPr sz="900"/>
            </a:lvl1pPr>
          </a:lstStyle>
          <a:p>
            <a:fld id="{83C81C81-E364-4366-A610-2DB15FF98538}" type="slidenum">
              <a:rPr lang="de-CH" smtClean="0"/>
              <a:pPr/>
              <a:t>‹Nr.›</a:t>
            </a:fld>
            <a:endParaRPr lang="de-CH" dirty="0"/>
          </a:p>
        </p:txBody>
      </p:sp>
      <p:sp>
        <p:nvSpPr>
          <p:cNvPr id="16" name="Notizenplatzhalter 15"/>
          <p:cNvSpPr>
            <a:spLocks noGrp="1"/>
          </p:cNvSpPr>
          <p:nvPr>
            <p:ph type="body" sz="quarter" idx="3"/>
          </p:nvPr>
        </p:nvSpPr>
        <p:spPr>
          <a:xfrm>
            <a:off x="773424" y="4283968"/>
            <a:ext cx="5560412" cy="4248472"/>
          </a:xfrm>
          <a:prstGeom prst="rect">
            <a:avLst/>
          </a:prstGeom>
        </p:spPr>
        <p:txBody>
          <a:bodyPr vert="horz" lIns="0" tIns="0" rIns="0" bIns="0" rtlCol="0"/>
          <a:lstStyle/>
          <a:p>
            <a:pPr lvl="0"/>
            <a:r>
              <a:rPr lang="de-DE" dirty="0"/>
              <a:t>Textmasterformat bearbeiten</a:t>
            </a:r>
          </a:p>
          <a:p>
            <a:pPr lvl="1"/>
            <a:r>
              <a:rPr lang="de-DE" dirty="0"/>
              <a:t>Zweite Ebene</a:t>
            </a:r>
          </a:p>
          <a:p>
            <a:pPr lvl="2"/>
            <a:r>
              <a:rPr lang="de-DE" dirty="0"/>
              <a:t>Dritte Ebene</a:t>
            </a:r>
          </a:p>
          <a:p>
            <a:pPr lvl="3"/>
            <a:r>
              <a:rPr lang="de-DE" dirty="0"/>
              <a:t>Vierte Ebene</a:t>
            </a:r>
          </a:p>
          <a:p>
            <a:pPr lvl="4"/>
            <a:r>
              <a:rPr lang="de-DE" dirty="0"/>
              <a:t>Fünfte Ebene</a:t>
            </a:r>
            <a:endParaRPr lang="de-CH" dirty="0"/>
          </a:p>
        </p:txBody>
      </p:sp>
      <p:sp>
        <p:nvSpPr>
          <p:cNvPr id="17" name="Datumsplatzhalter 16"/>
          <p:cNvSpPr>
            <a:spLocks noGrp="1"/>
          </p:cNvSpPr>
          <p:nvPr>
            <p:ph type="dt" idx="1"/>
          </p:nvPr>
        </p:nvSpPr>
        <p:spPr>
          <a:xfrm>
            <a:off x="4229809" y="425838"/>
            <a:ext cx="2095308" cy="185722"/>
          </a:xfrm>
          <a:prstGeom prst="rect">
            <a:avLst/>
          </a:prstGeom>
        </p:spPr>
        <p:txBody>
          <a:bodyPr vert="horz" lIns="0" tIns="0" rIns="0" bIns="0" rtlCol="0"/>
          <a:lstStyle>
            <a:lvl1pPr algn="r">
              <a:defRPr sz="900"/>
            </a:lvl1pPr>
          </a:lstStyle>
          <a:p>
            <a:fld id="{A17AAF7D-4283-4014-80F4-26E915FEACF8}" type="datetime1">
              <a:rPr lang="de-CH" smtClean="0"/>
              <a:t>12.03.2026</a:t>
            </a:fld>
            <a:endParaRPr lang="de-CH" dirty="0"/>
          </a:p>
        </p:txBody>
      </p:sp>
      <p:sp>
        <p:nvSpPr>
          <p:cNvPr id="18" name="Kopfzeilenplatzhalter 17"/>
          <p:cNvSpPr>
            <a:spLocks noGrp="1"/>
          </p:cNvSpPr>
          <p:nvPr>
            <p:ph type="hdr" sz="quarter"/>
          </p:nvPr>
        </p:nvSpPr>
        <p:spPr>
          <a:xfrm>
            <a:off x="764704" y="432000"/>
            <a:ext cx="3249080" cy="179560"/>
          </a:xfrm>
          <a:prstGeom prst="rect">
            <a:avLst/>
          </a:prstGeom>
        </p:spPr>
        <p:txBody>
          <a:bodyPr vert="horz" lIns="0" tIns="0" rIns="0" bIns="0" rtlCol="0"/>
          <a:lstStyle>
            <a:lvl1pPr algn="l">
              <a:defRPr sz="900"/>
            </a:lvl1pPr>
          </a:lstStyle>
          <a:p>
            <a:r>
              <a:rPr lang="de-CH"/>
              <a:t>Kopfzeilentext</a:t>
            </a:r>
            <a:endParaRPr lang="de-CH" dirty="0"/>
          </a:p>
        </p:txBody>
      </p:sp>
    </p:spTree>
    <p:extLst>
      <p:ext uri="{BB962C8B-B14F-4D97-AF65-F5344CB8AC3E}">
        <p14:creationId xmlns:p14="http://schemas.microsoft.com/office/powerpoint/2010/main" val="3117097057"/>
      </p:ext>
    </p:extLst>
  </p:cSld>
  <p:clrMap bg1="lt1" tx1="dk1" bg2="lt2" tx2="dk2" accent1="accent1" accent2="accent2" accent3="accent3" accent4="accent4" accent5="accent5" accent6="accent6" hlink="hlink" folHlink="folHlink"/>
  <p:hf hdr="0" ftr="0" dt="0"/>
  <p:notesStyle>
    <a:lvl1pPr marL="0" algn="l" defTabSz="934797" rtl="0" eaLnBrk="1" latinLnBrk="0" hangingPunct="1">
      <a:spcAft>
        <a:spcPts val="613"/>
      </a:spcAft>
      <a:defRPr sz="1125" kern="1200">
        <a:solidFill>
          <a:schemeClr val="tx1"/>
        </a:solidFill>
        <a:latin typeface="+mn-lt"/>
        <a:ea typeface="+mn-ea"/>
        <a:cs typeface="+mn-cs"/>
      </a:defRPr>
    </a:lvl1pPr>
    <a:lvl2pPr marL="181766" indent="-181766" algn="l" defTabSz="934797" rtl="0" eaLnBrk="1" latinLnBrk="0" hangingPunct="1">
      <a:spcAft>
        <a:spcPts val="613"/>
      </a:spcAft>
      <a:buFont typeface="Arial" panose="020B0604020202020204" pitchFamily="34" charset="0"/>
      <a:buChar char="‒"/>
      <a:defRPr sz="1125" kern="1200">
        <a:solidFill>
          <a:schemeClr val="tx1"/>
        </a:solidFill>
        <a:latin typeface="+mn-lt"/>
        <a:ea typeface="+mn-ea"/>
        <a:cs typeface="+mn-cs"/>
      </a:defRPr>
    </a:lvl2pPr>
    <a:lvl3pPr marL="365155" indent="-183389" algn="l" defTabSz="934797" rtl="0" eaLnBrk="1" latinLnBrk="0" hangingPunct="1">
      <a:spcAft>
        <a:spcPts val="613"/>
      </a:spcAft>
      <a:buFont typeface="Arial" panose="020B0604020202020204" pitchFamily="34" charset="0"/>
      <a:buChar char="‒"/>
      <a:defRPr sz="1125" kern="1200">
        <a:solidFill>
          <a:schemeClr val="tx1"/>
        </a:solidFill>
        <a:latin typeface="+mn-lt"/>
        <a:ea typeface="+mn-ea"/>
        <a:cs typeface="+mn-cs"/>
      </a:defRPr>
    </a:lvl3pPr>
    <a:lvl4pPr marL="546922" indent="-181766" algn="l" defTabSz="934797" rtl="0" eaLnBrk="1" latinLnBrk="0" hangingPunct="1">
      <a:spcAft>
        <a:spcPts val="613"/>
      </a:spcAft>
      <a:buFont typeface="Arial" panose="020B0604020202020204" pitchFamily="34" charset="0"/>
      <a:buChar char="‒"/>
      <a:defRPr sz="1125" kern="1200">
        <a:solidFill>
          <a:schemeClr val="tx1"/>
        </a:solidFill>
        <a:latin typeface="+mn-lt"/>
        <a:ea typeface="+mn-ea"/>
        <a:cs typeface="+mn-cs"/>
      </a:defRPr>
    </a:lvl4pPr>
    <a:lvl5pPr marL="736801" indent="-189881" algn="l" defTabSz="934797" rtl="0" eaLnBrk="1" latinLnBrk="0" hangingPunct="1">
      <a:spcAft>
        <a:spcPts val="613"/>
      </a:spcAft>
      <a:buFont typeface="Arial" panose="020B0604020202020204" pitchFamily="34" charset="0"/>
      <a:buChar char="‒"/>
      <a:defRPr sz="1125" kern="1200">
        <a:solidFill>
          <a:schemeClr val="tx1"/>
        </a:solidFill>
        <a:latin typeface="+mn-lt"/>
        <a:ea typeface="+mn-ea"/>
        <a:cs typeface="+mn-cs"/>
      </a:defRPr>
    </a:lvl5pPr>
    <a:lvl6pPr marL="2336989" algn="l" defTabSz="934797" rtl="0" eaLnBrk="1" latinLnBrk="0" hangingPunct="1">
      <a:defRPr sz="1227" kern="1200">
        <a:solidFill>
          <a:schemeClr val="tx1"/>
        </a:solidFill>
        <a:latin typeface="+mn-lt"/>
        <a:ea typeface="+mn-ea"/>
        <a:cs typeface="+mn-cs"/>
      </a:defRPr>
    </a:lvl6pPr>
    <a:lvl7pPr marL="2804388" algn="l" defTabSz="934797" rtl="0" eaLnBrk="1" latinLnBrk="0" hangingPunct="1">
      <a:defRPr sz="1227" kern="1200">
        <a:solidFill>
          <a:schemeClr val="tx1"/>
        </a:solidFill>
        <a:latin typeface="+mn-lt"/>
        <a:ea typeface="+mn-ea"/>
        <a:cs typeface="+mn-cs"/>
      </a:defRPr>
    </a:lvl7pPr>
    <a:lvl8pPr marL="3271785" algn="l" defTabSz="934797" rtl="0" eaLnBrk="1" latinLnBrk="0" hangingPunct="1">
      <a:defRPr sz="1227" kern="1200">
        <a:solidFill>
          <a:schemeClr val="tx1"/>
        </a:solidFill>
        <a:latin typeface="+mn-lt"/>
        <a:ea typeface="+mn-ea"/>
        <a:cs typeface="+mn-cs"/>
      </a:defRPr>
    </a:lvl8pPr>
    <a:lvl9pPr marL="3739183" algn="l" defTabSz="934797" rtl="0" eaLnBrk="1" latinLnBrk="0" hangingPunct="1">
      <a:defRPr sz="1227"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Flyerfront A">
    <p:bg>
      <p:bgPr>
        <a:solidFill>
          <a:schemeClr val="accent2"/>
        </a:solidFill>
        <a:effectLst/>
      </p:bgPr>
    </p:bg>
    <p:spTree>
      <p:nvGrpSpPr>
        <p:cNvPr id="1" name=""/>
        <p:cNvGrpSpPr/>
        <p:nvPr/>
      </p:nvGrpSpPr>
      <p:grpSpPr>
        <a:xfrm>
          <a:off x="0" y="0"/>
          <a:ext cx="0" cy="0"/>
          <a:chOff x="0" y="0"/>
          <a:chExt cx="0" cy="0"/>
        </a:xfrm>
      </p:grpSpPr>
      <p:sp>
        <p:nvSpPr>
          <p:cNvPr id="2" name="Titel 1"/>
          <p:cNvSpPr>
            <a:spLocks noGrp="1"/>
          </p:cNvSpPr>
          <p:nvPr>
            <p:ph type="title" hasCustomPrompt="1"/>
          </p:nvPr>
        </p:nvSpPr>
        <p:spPr>
          <a:xfrm>
            <a:off x="684213" y="4013856"/>
            <a:ext cx="4392612" cy="1085744"/>
          </a:xfrm>
        </p:spPr>
        <p:txBody>
          <a:bodyPr/>
          <a:lstStyle>
            <a:lvl1pPr>
              <a:defRPr/>
            </a:lvl1pPr>
          </a:lstStyle>
          <a:p>
            <a:r>
              <a:rPr lang="de-CH" dirty="0"/>
              <a:t>Titel hinzufügen</a:t>
            </a:r>
          </a:p>
        </p:txBody>
      </p:sp>
      <p:sp>
        <p:nvSpPr>
          <p:cNvPr id="4" name="Datumsplatzhalter 3">
            <a:extLst>
              <a:ext uri="{FF2B5EF4-FFF2-40B4-BE49-F238E27FC236}">
                <a16:creationId xmlns:a16="http://schemas.microsoft.com/office/drawing/2014/main" id="{707E4E3B-B029-4FB4-981D-E15979CD6392}"/>
              </a:ext>
            </a:extLst>
          </p:cNvPr>
          <p:cNvSpPr>
            <a:spLocks noGrp="1"/>
          </p:cNvSpPr>
          <p:nvPr>
            <p:ph type="dt" sz="half" idx="10"/>
          </p:nvPr>
        </p:nvSpPr>
        <p:spPr/>
        <p:txBody>
          <a:bodyPr/>
          <a:lstStyle/>
          <a:p>
            <a:fld id="{3D4A7C4B-E426-4241-A51D-6894959551F8}" type="datetime1">
              <a:rPr lang="de-CH" smtClean="0"/>
              <a:t>12.03.2026</a:t>
            </a:fld>
            <a:endParaRPr lang="de-CH" dirty="0"/>
          </a:p>
        </p:txBody>
      </p:sp>
      <p:sp>
        <p:nvSpPr>
          <p:cNvPr id="5" name="Fußzeilenplatzhalter 4">
            <a:extLst>
              <a:ext uri="{FF2B5EF4-FFF2-40B4-BE49-F238E27FC236}">
                <a16:creationId xmlns:a16="http://schemas.microsoft.com/office/drawing/2014/main" id="{1B3A6D9A-857D-4B6F-B977-93015D0393DB}"/>
              </a:ext>
            </a:extLst>
          </p:cNvPr>
          <p:cNvSpPr>
            <a:spLocks noGrp="1"/>
          </p:cNvSpPr>
          <p:nvPr>
            <p:ph type="ftr" sz="quarter" idx="11"/>
          </p:nvPr>
        </p:nvSpPr>
        <p:spPr/>
        <p:txBody>
          <a:bodyPr/>
          <a:lstStyle/>
          <a:p>
            <a:r>
              <a:rPr lang="de-CH"/>
              <a:t>Fusszeile (Ändern über «Einfügen &gt; Kopf- und Fusszeile»)</a:t>
            </a:r>
            <a:endParaRPr lang="de-CH" dirty="0"/>
          </a:p>
        </p:txBody>
      </p:sp>
      <p:sp>
        <p:nvSpPr>
          <p:cNvPr id="6" name="Foliennummernplatzhalter 5">
            <a:extLst>
              <a:ext uri="{FF2B5EF4-FFF2-40B4-BE49-F238E27FC236}">
                <a16:creationId xmlns:a16="http://schemas.microsoft.com/office/drawing/2014/main" id="{28FACFD7-BF65-4DA8-AFDF-1BA2EB68250F}"/>
              </a:ext>
            </a:extLst>
          </p:cNvPr>
          <p:cNvSpPr>
            <a:spLocks noGrp="1"/>
          </p:cNvSpPr>
          <p:nvPr>
            <p:ph type="sldNum" sz="quarter" idx="12"/>
          </p:nvPr>
        </p:nvSpPr>
        <p:spPr/>
        <p:txBody>
          <a:bodyPr/>
          <a:lstStyle/>
          <a:p>
            <a:fld id="{442AD375-037F-43D0-B059-5172DA06796A}" type="slidenum">
              <a:rPr lang="de-CH" smtClean="0"/>
              <a:pPr/>
              <a:t>‹Nr.›</a:t>
            </a:fld>
            <a:endParaRPr lang="de-CH" dirty="0"/>
          </a:p>
        </p:txBody>
      </p:sp>
      <p:sp>
        <p:nvSpPr>
          <p:cNvPr id="8" name="Bildplatzhalter 4">
            <a:extLst>
              <a:ext uri="{FF2B5EF4-FFF2-40B4-BE49-F238E27FC236}">
                <a16:creationId xmlns:a16="http://schemas.microsoft.com/office/drawing/2014/main" id="{CB8B2BFB-C412-41C4-ABB5-BFF1E338E3CA}"/>
              </a:ext>
            </a:extLst>
          </p:cNvPr>
          <p:cNvSpPr>
            <a:spLocks noGrp="1"/>
          </p:cNvSpPr>
          <p:nvPr>
            <p:ph type="pic" sz="quarter" idx="13"/>
          </p:nvPr>
        </p:nvSpPr>
        <p:spPr>
          <a:xfrm>
            <a:off x="0" y="1187450"/>
            <a:ext cx="5472113" cy="2664620"/>
          </a:xfrm>
          <a:pattFill prst="lgCheck">
            <a:fgClr>
              <a:schemeClr val="bg1">
                <a:lumMod val="85000"/>
              </a:schemeClr>
            </a:fgClr>
            <a:bgClr>
              <a:schemeClr val="bg1"/>
            </a:bgClr>
          </a:pattFill>
        </p:spPr>
        <p:txBody>
          <a:bodyPr tIns="720000" anchor="ctr"/>
          <a:lstStyle>
            <a:lvl1pPr algn="ctr">
              <a:defRPr sz="900"/>
            </a:lvl1pPr>
          </a:lstStyle>
          <a:p>
            <a:r>
              <a:rPr lang="de-DE"/>
              <a:t>Bild durch Klicken auf Symbol hinzufügen</a:t>
            </a:r>
            <a:endParaRPr lang="de-CH" dirty="0"/>
          </a:p>
        </p:txBody>
      </p:sp>
      <p:sp>
        <p:nvSpPr>
          <p:cNvPr id="13" name="Textplatzhalter 12">
            <a:extLst>
              <a:ext uri="{FF2B5EF4-FFF2-40B4-BE49-F238E27FC236}">
                <a16:creationId xmlns:a16="http://schemas.microsoft.com/office/drawing/2014/main" id="{F8BE4075-E96E-4DF7-941B-48C970450C9A}"/>
              </a:ext>
            </a:extLst>
          </p:cNvPr>
          <p:cNvSpPr>
            <a:spLocks noGrp="1"/>
          </p:cNvSpPr>
          <p:nvPr>
            <p:ph type="body" sz="quarter" idx="15" hasCustomPrompt="1"/>
          </p:nvPr>
        </p:nvSpPr>
        <p:spPr>
          <a:xfrm>
            <a:off x="684213" y="7154353"/>
            <a:ext cx="4049267" cy="297785"/>
          </a:xfrm>
        </p:spPr>
        <p:txBody>
          <a:bodyPr anchor="b" anchorCtr="0"/>
          <a:lstStyle>
            <a:lvl1pPr>
              <a:defRPr/>
            </a:lvl1pPr>
          </a:lstStyle>
          <a:p>
            <a:pPr lvl="0"/>
            <a:r>
              <a:rPr lang="de-DE" dirty="0"/>
              <a:t>Optionaler Text zweizeilig unten hinzufügen</a:t>
            </a:r>
          </a:p>
        </p:txBody>
      </p:sp>
      <p:sp>
        <p:nvSpPr>
          <p:cNvPr id="15" name="Textplatzhalter 14">
            <a:extLst>
              <a:ext uri="{FF2B5EF4-FFF2-40B4-BE49-F238E27FC236}">
                <a16:creationId xmlns:a16="http://schemas.microsoft.com/office/drawing/2014/main" id="{53D60BC3-5845-4763-BE39-FC145EE0816B}"/>
              </a:ext>
            </a:extLst>
          </p:cNvPr>
          <p:cNvSpPr>
            <a:spLocks noGrp="1"/>
          </p:cNvSpPr>
          <p:nvPr>
            <p:ph type="body" sz="quarter" idx="16"/>
          </p:nvPr>
        </p:nvSpPr>
        <p:spPr>
          <a:xfrm>
            <a:off x="684213" y="5172227"/>
            <a:ext cx="4392612" cy="1884211"/>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DE" dirty="0"/>
          </a:p>
        </p:txBody>
      </p:sp>
      <p:sp>
        <p:nvSpPr>
          <p:cNvPr id="24" name="Inhaltsplatzhalter 23">
            <a:extLst>
              <a:ext uri="{FF2B5EF4-FFF2-40B4-BE49-F238E27FC236}">
                <a16:creationId xmlns:a16="http://schemas.microsoft.com/office/drawing/2014/main" id="{5DF5D0A2-545B-4171-8163-1E743FE6E5AE}"/>
              </a:ext>
            </a:extLst>
          </p:cNvPr>
          <p:cNvSpPr>
            <a:spLocks noGrp="1"/>
          </p:cNvSpPr>
          <p:nvPr>
            <p:ph sz="quarter" idx="17" hasCustomPrompt="1"/>
          </p:nvPr>
        </p:nvSpPr>
        <p:spPr>
          <a:xfrm>
            <a:off x="4788000" y="7020000"/>
            <a:ext cx="443714" cy="440255"/>
          </a:xfrm>
        </p:spPr>
        <p:txBody>
          <a:bodyPr anchor="ctr" anchorCtr="0"/>
          <a:lstStyle>
            <a:lvl1pPr algn="ctr">
              <a:defRPr sz="450" b="1">
                <a:solidFill>
                  <a:schemeClr val="bg1"/>
                </a:solidFill>
              </a:defRPr>
            </a:lvl1pPr>
            <a:lvl2pPr>
              <a:defRPr sz="300"/>
            </a:lvl2pPr>
            <a:lvl3pPr>
              <a:defRPr sz="300"/>
            </a:lvl3pPr>
            <a:lvl4pPr>
              <a:defRPr sz="300"/>
            </a:lvl4pPr>
            <a:lvl5pPr>
              <a:defRPr sz="300"/>
            </a:lvl5pPr>
          </a:lstStyle>
          <a:p>
            <a:pPr lvl="0"/>
            <a:r>
              <a:rPr lang="de-DE" dirty="0"/>
              <a:t>Optional </a:t>
            </a:r>
            <a:br>
              <a:rPr lang="de-DE" dirty="0"/>
            </a:br>
            <a:r>
              <a:rPr lang="de-DE" dirty="0"/>
              <a:t>QR-Code hinzufügen, fallen lassen</a:t>
            </a:r>
          </a:p>
        </p:txBody>
      </p:sp>
      <p:sp>
        <p:nvSpPr>
          <p:cNvPr id="28" name="Inhaltsplatzhalter 23">
            <a:extLst>
              <a:ext uri="{FF2B5EF4-FFF2-40B4-BE49-F238E27FC236}">
                <a16:creationId xmlns:a16="http://schemas.microsoft.com/office/drawing/2014/main" id="{9754AFE1-7A8A-42F9-8AF2-862FC52E64B5}"/>
              </a:ext>
            </a:extLst>
          </p:cNvPr>
          <p:cNvSpPr>
            <a:spLocks noGrp="1"/>
          </p:cNvSpPr>
          <p:nvPr>
            <p:ph sz="quarter" idx="18" hasCustomPrompt="1"/>
          </p:nvPr>
        </p:nvSpPr>
        <p:spPr>
          <a:xfrm>
            <a:off x="3978000" y="538070"/>
            <a:ext cx="1241526" cy="432794"/>
          </a:xfrm>
        </p:spPr>
        <p:txBody>
          <a:bodyPr anchor="ctr" anchorCtr="0"/>
          <a:lstStyle>
            <a:lvl1pPr algn="ctr">
              <a:defRPr sz="700" b="1">
                <a:solidFill>
                  <a:schemeClr val="bg1"/>
                </a:solidFill>
              </a:defRPr>
            </a:lvl1pPr>
            <a:lvl2pPr>
              <a:defRPr sz="300"/>
            </a:lvl2pPr>
            <a:lvl3pPr>
              <a:defRPr sz="300"/>
            </a:lvl3pPr>
            <a:lvl4pPr>
              <a:defRPr sz="300"/>
            </a:lvl4pPr>
            <a:lvl5pPr>
              <a:defRPr sz="300"/>
            </a:lvl5pPr>
          </a:lstStyle>
          <a:p>
            <a:pPr lvl="0"/>
            <a:r>
              <a:rPr lang="de-DE" dirty="0"/>
              <a:t>Optional Logo als </a:t>
            </a:r>
            <a:br>
              <a:rPr lang="de-DE" dirty="0"/>
            </a:br>
            <a:r>
              <a:rPr lang="de-DE" dirty="0"/>
              <a:t>PNG, SVG, JPG einfügen</a:t>
            </a:r>
          </a:p>
        </p:txBody>
      </p:sp>
      <p:pic>
        <p:nvPicPr>
          <p:cNvPr id="12" name="Grafik 11">
            <a:extLst>
              <a:ext uri="{FF2B5EF4-FFF2-40B4-BE49-F238E27FC236}">
                <a16:creationId xmlns:a16="http://schemas.microsoft.com/office/drawing/2014/main" id="{CE3D98B3-AF5E-414B-93E0-72C59C9BE11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79254" y="179387"/>
            <a:ext cx="1924239" cy="835026"/>
          </a:xfrm>
          <a:prstGeom prst="rect">
            <a:avLst/>
          </a:prstGeom>
        </p:spPr>
      </p:pic>
    </p:spTree>
    <p:extLst>
      <p:ext uri="{BB962C8B-B14F-4D97-AF65-F5344CB8AC3E}">
        <p14:creationId xmlns:p14="http://schemas.microsoft.com/office/powerpoint/2010/main" val="479570455"/>
      </p:ext>
    </p:extLst>
  </p:cSld>
  <p:clrMapOvr>
    <a:masterClrMapping/>
  </p:clrMapOvr>
  <p:extLst>
    <p:ext uri="{DCECCB84-F9BA-43D5-87BE-67443E8EF086}">
      <p15:sldGuideLst xmlns:p15="http://schemas.microsoft.com/office/powerpoint/2012/main"/>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Flyerfront B kleiner Titel">
    <p:bg>
      <p:bgPr>
        <a:solidFill>
          <a:schemeClr val="accent2"/>
        </a:solidFill>
        <a:effectLst/>
      </p:bgPr>
    </p:bg>
    <p:spTree>
      <p:nvGrpSpPr>
        <p:cNvPr id="1" name=""/>
        <p:cNvGrpSpPr/>
        <p:nvPr/>
      </p:nvGrpSpPr>
      <p:grpSpPr>
        <a:xfrm>
          <a:off x="0" y="0"/>
          <a:ext cx="0" cy="0"/>
          <a:chOff x="0" y="0"/>
          <a:chExt cx="0" cy="0"/>
        </a:xfrm>
      </p:grpSpPr>
      <p:sp>
        <p:nvSpPr>
          <p:cNvPr id="2" name="Titel 1"/>
          <p:cNvSpPr>
            <a:spLocks noGrp="1"/>
          </p:cNvSpPr>
          <p:nvPr>
            <p:ph type="title" hasCustomPrompt="1"/>
          </p:nvPr>
        </p:nvSpPr>
        <p:spPr>
          <a:xfrm>
            <a:off x="684213" y="4218991"/>
            <a:ext cx="4392612" cy="880609"/>
          </a:xfrm>
        </p:spPr>
        <p:txBody>
          <a:bodyPr/>
          <a:lstStyle>
            <a:lvl1pPr>
              <a:defRPr sz="3000"/>
            </a:lvl1pPr>
          </a:lstStyle>
          <a:p>
            <a:r>
              <a:rPr lang="de-CH" dirty="0"/>
              <a:t>Titel hinzufügen</a:t>
            </a:r>
          </a:p>
        </p:txBody>
      </p:sp>
      <p:sp>
        <p:nvSpPr>
          <p:cNvPr id="4" name="Datumsplatzhalter 3">
            <a:extLst>
              <a:ext uri="{FF2B5EF4-FFF2-40B4-BE49-F238E27FC236}">
                <a16:creationId xmlns:a16="http://schemas.microsoft.com/office/drawing/2014/main" id="{707E4E3B-B029-4FB4-981D-E15979CD6392}"/>
              </a:ext>
            </a:extLst>
          </p:cNvPr>
          <p:cNvSpPr>
            <a:spLocks noGrp="1"/>
          </p:cNvSpPr>
          <p:nvPr>
            <p:ph type="dt" sz="half" idx="10"/>
          </p:nvPr>
        </p:nvSpPr>
        <p:spPr/>
        <p:txBody>
          <a:bodyPr/>
          <a:lstStyle/>
          <a:p>
            <a:fld id="{3D4A7C4B-E426-4241-A51D-6894959551F8}" type="datetime1">
              <a:rPr lang="de-CH" smtClean="0"/>
              <a:t>12.03.2026</a:t>
            </a:fld>
            <a:endParaRPr lang="de-CH" dirty="0"/>
          </a:p>
        </p:txBody>
      </p:sp>
      <p:sp>
        <p:nvSpPr>
          <p:cNvPr id="5" name="Fußzeilenplatzhalter 4">
            <a:extLst>
              <a:ext uri="{FF2B5EF4-FFF2-40B4-BE49-F238E27FC236}">
                <a16:creationId xmlns:a16="http://schemas.microsoft.com/office/drawing/2014/main" id="{1B3A6D9A-857D-4B6F-B977-93015D0393DB}"/>
              </a:ext>
            </a:extLst>
          </p:cNvPr>
          <p:cNvSpPr>
            <a:spLocks noGrp="1"/>
          </p:cNvSpPr>
          <p:nvPr>
            <p:ph type="ftr" sz="quarter" idx="11"/>
          </p:nvPr>
        </p:nvSpPr>
        <p:spPr/>
        <p:txBody>
          <a:bodyPr/>
          <a:lstStyle/>
          <a:p>
            <a:r>
              <a:rPr lang="de-CH"/>
              <a:t>Fusszeile (Ändern über «Einfügen &gt; Kopf- und Fusszeile»)</a:t>
            </a:r>
            <a:endParaRPr lang="de-CH" dirty="0"/>
          </a:p>
        </p:txBody>
      </p:sp>
      <p:sp>
        <p:nvSpPr>
          <p:cNvPr id="6" name="Foliennummernplatzhalter 5">
            <a:extLst>
              <a:ext uri="{FF2B5EF4-FFF2-40B4-BE49-F238E27FC236}">
                <a16:creationId xmlns:a16="http://schemas.microsoft.com/office/drawing/2014/main" id="{28FACFD7-BF65-4DA8-AFDF-1BA2EB68250F}"/>
              </a:ext>
            </a:extLst>
          </p:cNvPr>
          <p:cNvSpPr>
            <a:spLocks noGrp="1"/>
          </p:cNvSpPr>
          <p:nvPr>
            <p:ph type="sldNum" sz="quarter" idx="12"/>
          </p:nvPr>
        </p:nvSpPr>
        <p:spPr/>
        <p:txBody>
          <a:bodyPr/>
          <a:lstStyle/>
          <a:p>
            <a:fld id="{442AD375-037F-43D0-B059-5172DA06796A}" type="slidenum">
              <a:rPr lang="de-CH" smtClean="0"/>
              <a:pPr/>
              <a:t>‹Nr.›</a:t>
            </a:fld>
            <a:endParaRPr lang="de-CH" dirty="0"/>
          </a:p>
        </p:txBody>
      </p:sp>
      <p:sp>
        <p:nvSpPr>
          <p:cNvPr id="8" name="Bildplatzhalter 4">
            <a:extLst>
              <a:ext uri="{FF2B5EF4-FFF2-40B4-BE49-F238E27FC236}">
                <a16:creationId xmlns:a16="http://schemas.microsoft.com/office/drawing/2014/main" id="{CB8B2BFB-C412-41C4-ABB5-BFF1E338E3CA}"/>
              </a:ext>
            </a:extLst>
          </p:cNvPr>
          <p:cNvSpPr>
            <a:spLocks noGrp="1"/>
          </p:cNvSpPr>
          <p:nvPr>
            <p:ph type="pic" sz="quarter" idx="13"/>
          </p:nvPr>
        </p:nvSpPr>
        <p:spPr>
          <a:xfrm>
            <a:off x="0" y="1187450"/>
            <a:ext cx="5472113" cy="2664620"/>
          </a:xfrm>
          <a:pattFill prst="lgCheck">
            <a:fgClr>
              <a:schemeClr val="bg1">
                <a:lumMod val="85000"/>
              </a:schemeClr>
            </a:fgClr>
            <a:bgClr>
              <a:schemeClr val="bg1"/>
            </a:bgClr>
          </a:pattFill>
        </p:spPr>
        <p:txBody>
          <a:bodyPr tIns="720000" anchor="ctr"/>
          <a:lstStyle>
            <a:lvl1pPr algn="ctr">
              <a:defRPr sz="900"/>
            </a:lvl1pPr>
          </a:lstStyle>
          <a:p>
            <a:r>
              <a:rPr lang="de-DE"/>
              <a:t>Bild durch Klicken auf Symbol hinzufügen</a:t>
            </a:r>
            <a:endParaRPr lang="de-CH" dirty="0"/>
          </a:p>
        </p:txBody>
      </p:sp>
      <p:sp>
        <p:nvSpPr>
          <p:cNvPr id="13" name="Textplatzhalter 12">
            <a:extLst>
              <a:ext uri="{FF2B5EF4-FFF2-40B4-BE49-F238E27FC236}">
                <a16:creationId xmlns:a16="http://schemas.microsoft.com/office/drawing/2014/main" id="{F8BE4075-E96E-4DF7-941B-48C970450C9A}"/>
              </a:ext>
            </a:extLst>
          </p:cNvPr>
          <p:cNvSpPr>
            <a:spLocks noGrp="1"/>
          </p:cNvSpPr>
          <p:nvPr>
            <p:ph type="body" sz="quarter" idx="15" hasCustomPrompt="1"/>
          </p:nvPr>
        </p:nvSpPr>
        <p:spPr>
          <a:xfrm>
            <a:off x="684213" y="7154354"/>
            <a:ext cx="4049267" cy="297372"/>
          </a:xfrm>
        </p:spPr>
        <p:txBody>
          <a:bodyPr anchor="b" anchorCtr="0"/>
          <a:lstStyle>
            <a:lvl1pPr>
              <a:defRPr/>
            </a:lvl1pPr>
          </a:lstStyle>
          <a:p>
            <a:pPr lvl="0"/>
            <a:r>
              <a:rPr lang="de-DE" dirty="0"/>
              <a:t>Optionaler Text zweizeilig unten hinzufügen</a:t>
            </a:r>
          </a:p>
        </p:txBody>
      </p:sp>
      <p:sp>
        <p:nvSpPr>
          <p:cNvPr id="15" name="Textplatzhalter 14">
            <a:extLst>
              <a:ext uri="{FF2B5EF4-FFF2-40B4-BE49-F238E27FC236}">
                <a16:creationId xmlns:a16="http://schemas.microsoft.com/office/drawing/2014/main" id="{53D60BC3-5845-4763-BE39-FC145EE0816B}"/>
              </a:ext>
            </a:extLst>
          </p:cNvPr>
          <p:cNvSpPr>
            <a:spLocks noGrp="1"/>
          </p:cNvSpPr>
          <p:nvPr>
            <p:ph type="body" sz="quarter" idx="16"/>
          </p:nvPr>
        </p:nvSpPr>
        <p:spPr>
          <a:xfrm>
            <a:off x="684213" y="5172227"/>
            <a:ext cx="4392612" cy="1884211"/>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24" name="Inhaltsplatzhalter 23">
            <a:extLst>
              <a:ext uri="{FF2B5EF4-FFF2-40B4-BE49-F238E27FC236}">
                <a16:creationId xmlns:a16="http://schemas.microsoft.com/office/drawing/2014/main" id="{5DF5D0A2-545B-4171-8163-1E743FE6E5AE}"/>
              </a:ext>
            </a:extLst>
          </p:cNvPr>
          <p:cNvSpPr>
            <a:spLocks noGrp="1"/>
          </p:cNvSpPr>
          <p:nvPr>
            <p:ph sz="quarter" idx="17" hasCustomPrompt="1"/>
          </p:nvPr>
        </p:nvSpPr>
        <p:spPr>
          <a:xfrm>
            <a:off x="4788424" y="7020421"/>
            <a:ext cx="443290" cy="439834"/>
          </a:xfrm>
        </p:spPr>
        <p:txBody>
          <a:bodyPr anchor="ctr" anchorCtr="0"/>
          <a:lstStyle>
            <a:lvl1pPr algn="ctr">
              <a:defRPr sz="450" b="1">
                <a:solidFill>
                  <a:schemeClr val="bg1"/>
                </a:solidFill>
              </a:defRPr>
            </a:lvl1pPr>
            <a:lvl2pPr>
              <a:defRPr sz="300"/>
            </a:lvl2pPr>
            <a:lvl3pPr>
              <a:defRPr sz="300"/>
            </a:lvl3pPr>
            <a:lvl4pPr>
              <a:defRPr sz="300"/>
            </a:lvl4pPr>
            <a:lvl5pPr>
              <a:defRPr sz="300"/>
            </a:lvl5pPr>
          </a:lstStyle>
          <a:p>
            <a:pPr lvl="0"/>
            <a:r>
              <a:rPr lang="de-DE" dirty="0"/>
              <a:t>Optional </a:t>
            </a:r>
            <a:br>
              <a:rPr lang="de-DE" dirty="0"/>
            </a:br>
            <a:r>
              <a:rPr lang="de-DE" dirty="0"/>
              <a:t>QR-Code hinzufügen, fallen lassen</a:t>
            </a:r>
          </a:p>
        </p:txBody>
      </p:sp>
      <p:sp>
        <p:nvSpPr>
          <p:cNvPr id="28" name="Inhaltsplatzhalter 23">
            <a:extLst>
              <a:ext uri="{FF2B5EF4-FFF2-40B4-BE49-F238E27FC236}">
                <a16:creationId xmlns:a16="http://schemas.microsoft.com/office/drawing/2014/main" id="{9754AFE1-7A8A-42F9-8AF2-862FC52E64B5}"/>
              </a:ext>
            </a:extLst>
          </p:cNvPr>
          <p:cNvSpPr>
            <a:spLocks noGrp="1"/>
          </p:cNvSpPr>
          <p:nvPr>
            <p:ph sz="quarter" idx="18" hasCustomPrompt="1"/>
          </p:nvPr>
        </p:nvSpPr>
        <p:spPr>
          <a:xfrm>
            <a:off x="3978000" y="576000"/>
            <a:ext cx="1241526" cy="432794"/>
          </a:xfrm>
        </p:spPr>
        <p:txBody>
          <a:bodyPr anchor="ctr" anchorCtr="0"/>
          <a:lstStyle>
            <a:lvl1pPr algn="ctr">
              <a:defRPr sz="700" b="1">
                <a:solidFill>
                  <a:schemeClr val="bg1"/>
                </a:solidFill>
              </a:defRPr>
            </a:lvl1pPr>
            <a:lvl2pPr>
              <a:defRPr sz="300"/>
            </a:lvl2pPr>
            <a:lvl3pPr>
              <a:defRPr sz="300"/>
            </a:lvl3pPr>
            <a:lvl4pPr>
              <a:defRPr sz="300"/>
            </a:lvl4pPr>
            <a:lvl5pPr>
              <a:defRPr sz="300"/>
            </a:lvl5pPr>
          </a:lstStyle>
          <a:p>
            <a:pPr lvl="0"/>
            <a:r>
              <a:rPr lang="de-DE" dirty="0"/>
              <a:t>Optional Logo als </a:t>
            </a:r>
            <a:br>
              <a:rPr lang="de-DE" dirty="0"/>
            </a:br>
            <a:r>
              <a:rPr lang="de-DE" dirty="0"/>
              <a:t>PNG, SVG, JPG einfügen</a:t>
            </a:r>
          </a:p>
        </p:txBody>
      </p:sp>
      <p:sp>
        <p:nvSpPr>
          <p:cNvPr id="10" name="Textplatzhalter 9">
            <a:extLst>
              <a:ext uri="{FF2B5EF4-FFF2-40B4-BE49-F238E27FC236}">
                <a16:creationId xmlns:a16="http://schemas.microsoft.com/office/drawing/2014/main" id="{D7C5564D-0C4A-4C82-8E04-E17FE114CE7D}"/>
              </a:ext>
            </a:extLst>
          </p:cNvPr>
          <p:cNvSpPr>
            <a:spLocks noGrp="1"/>
          </p:cNvSpPr>
          <p:nvPr>
            <p:ph type="body" sz="quarter" idx="19" hasCustomPrompt="1"/>
          </p:nvPr>
        </p:nvSpPr>
        <p:spPr>
          <a:xfrm>
            <a:off x="684213" y="3931543"/>
            <a:ext cx="4392612" cy="250567"/>
          </a:xfrm>
        </p:spPr>
        <p:txBody>
          <a:bodyPr/>
          <a:lstStyle>
            <a:lvl1pPr>
              <a:defRPr sz="1500" b="1">
                <a:solidFill>
                  <a:schemeClr val="bg1"/>
                </a:solidFill>
              </a:defRPr>
            </a:lvl1pPr>
          </a:lstStyle>
          <a:p>
            <a:pPr lvl="0"/>
            <a:r>
              <a:rPr lang="de-DE" dirty="0"/>
              <a:t>Optionaler Übertitel hinzufügen</a:t>
            </a:r>
          </a:p>
        </p:txBody>
      </p:sp>
      <p:pic>
        <p:nvPicPr>
          <p:cNvPr id="14" name="Grafik 13">
            <a:extLst>
              <a:ext uri="{FF2B5EF4-FFF2-40B4-BE49-F238E27FC236}">
                <a16:creationId xmlns:a16="http://schemas.microsoft.com/office/drawing/2014/main" id="{3B1887AA-3E8D-4FDD-A8EF-38123AC89F58}"/>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79254" y="179387"/>
            <a:ext cx="1924239" cy="835026"/>
          </a:xfrm>
          <a:prstGeom prst="rect">
            <a:avLst/>
          </a:prstGeom>
        </p:spPr>
      </p:pic>
    </p:spTree>
    <p:extLst>
      <p:ext uri="{BB962C8B-B14F-4D97-AF65-F5344CB8AC3E}">
        <p14:creationId xmlns:p14="http://schemas.microsoft.com/office/powerpoint/2010/main" val="3169584031"/>
      </p:ext>
    </p:extLst>
  </p:cSld>
  <p:clrMapOvr>
    <a:masterClrMapping/>
  </p:clrMapOvr>
  <p:extLst>
    <p:ext uri="{DCECCB84-F9BA-43D5-87BE-67443E8EF086}">
      <p15:sldGuideLst xmlns:p15="http://schemas.microsoft.com/office/powerpoint/2012/main"/>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Flyerfront C">
    <p:bg>
      <p:bgPr>
        <a:solidFill>
          <a:schemeClr val="accent2"/>
        </a:solidFill>
        <a:effectLst/>
      </p:bgPr>
    </p:bg>
    <p:spTree>
      <p:nvGrpSpPr>
        <p:cNvPr id="1" name=""/>
        <p:cNvGrpSpPr/>
        <p:nvPr/>
      </p:nvGrpSpPr>
      <p:grpSpPr>
        <a:xfrm>
          <a:off x="0" y="0"/>
          <a:ext cx="0" cy="0"/>
          <a:chOff x="0" y="0"/>
          <a:chExt cx="0" cy="0"/>
        </a:xfrm>
      </p:grpSpPr>
      <p:sp>
        <p:nvSpPr>
          <p:cNvPr id="2" name="Titel 1"/>
          <p:cNvSpPr>
            <a:spLocks noGrp="1"/>
          </p:cNvSpPr>
          <p:nvPr>
            <p:ph type="title" hasCustomPrompt="1"/>
          </p:nvPr>
        </p:nvSpPr>
        <p:spPr>
          <a:xfrm>
            <a:off x="684213" y="4013856"/>
            <a:ext cx="4392612" cy="1085744"/>
          </a:xfrm>
        </p:spPr>
        <p:txBody>
          <a:bodyPr/>
          <a:lstStyle>
            <a:lvl1pPr>
              <a:defRPr/>
            </a:lvl1pPr>
          </a:lstStyle>
          <a:p>
            <a:r>
              <a:rPr lang="de-CH" dirty="0"/>
              <a:t>Titel hinzufügen</a:t>
            </a:r>
          </a:p>
        </p:txBody>
      </p:sp>
      <p:sp>
        <p:nvSpPr>
          <p:cNvPr id="4" name="Datumsplatzhalter 3">
            <a:extLst>
              <a:ext uri="{FF2B5EF4-FFF2-40B4-BE49-F238E27FC236}">
                <a16:creationId xmlns:a16="http://schemas.microsoft.com/office/drawing/2014/main" id="{707E4E3B-B029-4FB4-981D-E15979CD6392}"/>
              </a:ext>
            </a:extLst>
          </p:cNvPr>
          <p:cNvSpPr>
            <a:spLocks noGrp="1"/>
          </p:cNvSpPr>
          <p:nvPr>
            <p:ph type="dt" sz="half" idx="10"/>
          </p:nvPr>
        </p:nvSpPr>
        <p:spPr/>
        <p:txBody>
          <a:bodyPr/>
          <a:lstStyle/>
          <a:p>
            <a:fld id="{3D4A7C4B-E426-4241-A51D-6894959551F8}" type="datetime1">
              <a:rPr lang="de-CH" smtClean="0"/>
              <a:t>12.03.2026</a:t>
            </a:fld>
            <a:endParaRPr lang="de-CH" dirty="0"/>
          </a:p>
        </p:txBody>
      </p:sp>
      <p:sp>
        <p:nvSpPr>
          <p:cNvPr id="5" name="Fußzeilenplatzhalter 4">
            <a:extLst>
              <a:ext uri="{FF2B5EF4-FFF2-40B4-BE49-F238E27FC236}">
                <a16:creationId xmlns:a16="http://schemas.microsoft.com/office/drawing/2014/main" id="{1B3A6D9A-857D-4B6F-B977-93015D0393DB}"/>
              </a:ext>
            </a:extLst>
          </p:cNvPr>
          <p:cNvSpPr>
            <a:spLocks noGrp="1"/>
          </p:cNvSpPr>
          <p:nvPr>
            <p:ph type="ftr" sz="quarter" idx="11"/>
          </p:nvPr>
        </p:nvSpPr>
        <p:spPr/>
        <p:txBody>
          <a:bodyPr/>
          <a:lstStyle/>
          <a:p>
            <a:r>
              <a:rPr lang="de-CH"/>
              <a:t>Fusszeile (Ändern über «Einfügen &gt; Kopf- und Fusszeile»)</a:t>
            </a:r>
            <a:endParaRPr lang="de-CH" dirty="0"/>
          </a:p>
        </p:txBody>
      </p:sp>
      <p:sp>
        <p:nvSpPr>
          <p:cNvPr id="6" name="Foliennummernplatzhalter 5">
            <a:extLst>
              <a:ext uri="{FF2B5EF4-FFF2-40B4-BE49-F238E27FC236}">
                <a16:creationId xmlns:a16="http://schemas.microsoft.com/office/drawing/2014/main" id="{28FACFD7-BF65-4DA8-AFDF-1BA2EB68250F}"/>
              </a:ext>
            </a:extLst>
          </p:cNvPr>
          <p:cNvSpPr>
            <a:spLocks noGrp="1"/>
          </p:cNvSpPr>
          <p:nvPr>
            <p:ph type="sldNum" sz="quarter" idx="12"/>
          </p:nvPr>
        </p:nvSpPr>
        <p:spPr/>
        <p:txBody>
          <a:bodyPr/>
          <a:lstStyle/>
          <a:p>
            <a:fld id="{442AD375-037F-43D0-B059-5172DA06796A}" type="slidenum">
              <a:rPr lang="de-CH" smtClean="0"/>
              <a:pPr/>
              <a:t>‹Nr.›</a:t>
            </a:fld>
            <a:endParaRPr lang="de-CH" dirty="0"/>
          </a:p>
        </p:txBody>
      </p:sp>
      <p:sp>
        <p:nvSpPr>
          <p:cNvPr id="8" name="Bildplatzhalter 4">
            <a:extLst>
              <a:ext uri="{FF2B5EF4-FFF2-40B4-BE49-F238E27FC236}">
                <a16:creationId xmlns:a16="http://schemas.microsoft.com/office/drawing/2014/main" id="{CB8B2BFB-C412-41C4-ABB5-BFF1E338E3CA}"/>
              </a:ext>
            </a:extLst>
          </p:cNvPr>
          <p:cNvSpPr>
            <a:spLocks noGrp="1"/>
          </p:cNvSpPr>
          <p:nvPr>
            <p:ph type="pic" sz="quarter" idx="13"/>
          </p:nvPr>
        </p:nvSpPr>
        <p:spPr>
          <a:xfrm>
            <a:off x="0" y="1"/>
            <a:ext cx="5472113" cy="3852070"/>
          </a:xfrm>
          <a:pattFill prst="lgCheck">
            <a:fgClr>
              <a:schemeClr val="bg1">
                <a:lumMod val="85000"/>
              </a:schemeClr>
            </a:fgClr>
            <a:bgClr>
              <a:schemeClr val="bg1"/>
            </a:bgClr>
          </a:pattFill>
        </p:spPr>
        <p:txBody>
          <a:bodyPr tIns="720000" anchor="ctr"/>
          <a:lstStyle>
            <a:lvl1pPr algn="ctr">
              <a:defRPr sz="900"/>
            </a:lvl1pPr>
          </a:lstStyle>
          <a:p>
            <a:r>
              <a:rPr lang="de-DE"/>
              <a:t>Bild durch Klicken auf Symbol hinzufügen</a:t>
            </a:r>
            <a:endParaRPr lang="de-CH"/>
          </a:p>
        </p:txBody>
      </p:sp>
      <p:sp>
        <p:nvSpPr>
          <p:cNvPr id="11" name="Textplatzhalter 10">
            <a:extLst>
              <a:ext uri="{FF2B5EF4-FFF2-40B4-BE49-F238E27FC236}">
                <a16:creationId xmlns:a16="http://schemas.microsoft.com/office/drawing/2014/main" id="{5E0DA017-D538-4558-9CF0-6BA256346FE7}"/>
              </a:ext>
            </a:extLst>
          </p:cNvPr>
          <p:cNvSpPr>
            <a:spLocks noGrp="1" noChangeAspect="1"/>
          </p:cNvSpPr>
          <p:nvPr>
            <p:ph type="body" sz="quarter" idx="14" hasCustomPrompt="1"/>
          </p:nvPr>
        </p:nvSpPr>
        <p:spPr>
          <a:xfrm>
            <a:off x="252000" y="252000"/>
            <a:ext cx="1923038" cy="828000"/>
          </a:xfrm>
          <a:blipFill>
            <a:blip r:embed="rId2"/>
            <a:stretch>
              <a:fillRect/>
            </a:stretch>
          </a:blipFill>
        </p:spPr>
        <p:txBody>
          <a:bodyPr/>
          <a:lstStyle>
            <a:lvl1pPr>
              <a:defRPr sz="200">
                <a:solidFill>
                  <a:schemeClr val="bg1"/>
                </a:solidFill>
              </a:defRPr>
            </a:lvl1pPr>
          </a:lstStyle>
          <a:p>
            <a:pPr lvl="0"/>
            <a:r>
              <a:rPr lang="de-DE" dirty="0"/>
              <a:t>  </a:t>
            </a:r>
          </a:p>
        </p:txBody>
      </p:sp>
      <p:sp>
        <p:nvSpPr>
          <p:cNvPr id="13" name="Textplatzhalter 12">
            <a:extLst>
              <a:ext uri="{FF2B5EF4-FFF2-40B4-BE49-F238E27FC236}">
                <a16:creationId xmlns:a16="http://schemas.microsoft.com/office/drawing/2014/main" id="{F8BE4075-E96E-4DF7-941B-48C970450C9A}"/>
              </a:ext>
            </a:extLst>
          </p:cNvPr>
          <p:cNvSpPr>
            <a:spLocks noGrp="1"/>
          </p:cNvSpPr>
          <p:nvPr>
            <p:ph type="body" sz="quarter" idx="15" hasCustomPrompt="1"/>
          </p:nvPr>
        </p:nvSpPr>
        <p:spPr>
          <a:xfrm>
            <a:off x="684213" y="7154353"/>
            <a:ext cx="4049267" cy="297785"/>
          </a:xfrm>
        </p:spPr>
        <p:txBody>
          <a:bodyPr anchor="b" anchorCtr="0"/>
          <a:lstStyle>
            <a:lvl1pPr>
              <a:defRPr/>
            </a:lvl1pPr>
          </a:lstStyle>
          <a:p>
            <a:pPr marL="0" marR="0" lvl="0" indent="0" algn="l" defTabSz="399593" rtl="0" eaLnBrk="1" fontAlgn="auto" latinLnBrk="0" hangingPunct="1">
              <a:lnSpc>
                <a:spcPct val="110000"/>
              </a:lnSpc>
              <a:spcBef>
                <a:spcPts val="0"/>
              </a:spcBef>
              <a:spcAft>
                <a:spcPts val="0"/>
              </a:spcAft>
              <a:buClrTx/>
              <a:buSzTx/>
              <a:buFont typeface="+mj-lt"/>
              <a:buNone/>
              <a:tabLst/>
              <a:defRPr/>
            </a:pPr>
            <a:r>
              <a:rPr kumimoji="0" lang="de-DE" sz="1000" b="0" i="0" u="none" strike="noStrike" kern="1200" cap="none" spc="0" normalizeH="0" baseline="0" noProof="0" dirty="0">
                <a:ln>
                  <a:noFill/>
                </a:ln>
                <a:solidFill>
                  <a:prstClr val="black"/>
                </a:solidFill>
                <a:effectLst/>
                <a:uLnTx/>
                <a:uFillTx/>
                <a:latin typeface="Arial"/>
                <a:ea typeface="+mn-ea"/>
                <a:cs typeface="+mn-cs"/>
              </a:rPr>
              <a:t>Optionaler Text zweizeilig unten hinzufügen</a:t>
            </a:r>
          </a:p>
        </p:txBody>
      </p:sp>
      <p:sp>
        <p:nvSpPr>
          <p:cNvPr id="15" name="Textplatzhalter 14">
            <a:extLst>
              <a:ext uri="{FF2B5EF4-FFF2-40B4-BE49-F238E27FC236}">
                <a16:creationId xmlns:a16="http://schemas.microsoft.com/office/drawing/2014/main" id="{53D60BC3-5845-4763-BE39-FC145EE0816B}"/>
              </a:ext>
            </a:extLst>
          </p:cNvPr>
          <p:cNvSpPr>
            <a:spLocks noGrp="1"/>
          </p:cNvSpPr>
          <p:nvPr>
            <p:ph type="body" sz="quarter" idx="16"/>
          </p:nvPr>
        </p:nvSpPr>
        <p:spPr>
          <a:xfrm>
            <a:off x="684213" y="5172227"/>
            <a:ext cx="4392612" cy="1884211"/>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DE" dirty="0"/>
          </a:p>
        </p:txBody>
      </p:sp>
      <p:sp>
        <p:nvSpPr>
          <p:cNvPr id="24" name="Inhaltsplatzhalter 23">
            <a:extLst>
              <a:ext uri="{FF2B5EF4-FFF2-40B4-BE49-F238E27FC236}">
                <a16:creationId xmlns:a16="http://schemas.microsoft.com/office/drawing/2014/main" id="{5DF5D0A2-545B-4171-8163-1E743FE6E5AE}"/>
              </a:ext>
            </a:extLst>
          </p:cNvPr>
          <p:cNvSpPr>
            <a:spLocks noGrp="1"/>
          </p:cNvSpPr>
          <p:nvPr>
            <p:ph sz="quarter" idx="17" hasCustomPrompt="1"/>
          </p:nvPr>
        </p:nvSpPr>
        <p:spPr>
          <a:xfrm>
            <a:off x="4788424" y="7020421"/>
            <a:ext cx="443290" cy="439834"/>
          </a:xfrm>
        </p:spPr>
        <p:txBody>
          <a:bodyPr anchor="ctr" anchorCtr="0"/>
          <a:lstStyle>
            <a:lvl1pPr algn="ctr">
              <a:defRPr sz="450" b="1">
                <a:solidFill>
                  <a:schemeClr val="bg1"/>
                </a:solidFill>
              </a:defRPr>
            </a:lvl1pPr>
            <a:lvl2pPr>
              <a:defRPr sz="300"/>
            </a:lvl2pPr>
            <a:lvl3pPr>
              <a:defRPr sz="300"/>
            </a:lvl3pPr>
            <a:lvl4pPr>
              <a:defRPr sz="300"/>
            </a:lvl4pPr>
            <a:lvl5pPr>
              <a:defRPr sz="300"/>
            </a:lvl5pPr>
          </a:lstStyle>
          <a:p>
            <a:pPr lvl="0"/>
            <a:r>
              <a:rPr lang="de-DE" dirty="0"/>
              <a:t>Optional </a:t>
            </a:r>
            <a:br>
              <a:rPr lang="de-DE" dirty="0"/>
            </a:br>
            <a:r>
              <a:rPr lang="de-DE" dirty="0"/>
              <a:t>QR-Code hinzufügen, fallen lassen</a:t>
            </a:r>
          </a:p>
        </p:txBody>
      </p:sp>
      <p:sp>
        <p:nvSpPr>
          <p:cNvPr id="12" name="Inhaltsplatzhalter 23">
            <a:extLst>
              <a:ext uri="{FF2B5EF4-FFF2-40B4-BE49-F238E27FC236}">
                <a16:creationId xmlns:a16="http://schemas.microsoft.com/office/drawing/2014/main" id="{ED1459B0-8DBF-4766-AF74-83DA2ADA603C}"/>
              </a:ext>
            </a:extLst>
          </p:cNvPr>
          <p:cNvSpPr>
            <a:spLocks noGrp="1"/>
          </p:cNvSpPr>
          <p:nvPr>
            <p:ph sz="quarter" idx="18" hasCustomPrompt="1"/>
          </p:nvPr>
        </p:nvSpPr>
        <p:spPr>
          <a:xfrm>
            <a:off x="3978000" y="576000"/>
            <a:ext cx="1241526" cy="432794"/>
          </a:xfrm>
        </p:spPr>
        <p:txBody>
          <a:bodyPr anchor="ctr" anchorCtr="0"/>
          <a:lstStyle>
            <a:lvl1pPr algn="ctr">
              <a:defRPr sz="700" b="1">
                <a:solidFill>
                  <a:schemeClr val="bg1"/>
                </a:solidFill>
              </a:defRPr>
            </a:lvl1pPr>
            <a:lvl2pPr>
              <a:defRPr sz="300"/>
            </a:lvl2pPr>
            <a:lvl3pPr>
              <a:defRPr sz="300"/>
            </a:lvl3pPr>
            <a:lvl4pPr>
              <a:defRPr sz="300"/>
            </a:lvl4pPr>
            <a:lvl5pPr>
              <a:defRPr sz="300"/>
            </a:lvl5pPr>
          </a:lstStyle>
          <a:p>
            <a:pPr lvl="0"/>
            <a:r>
              <a:rPr lang="de-DE" dirty="0"/>
              <a:t>Optional Logo als </a:t>
            </a:r>
            <a:br>
              <a:rPr lang="de-DE" dirty="0"/>
            </a:br>
            <a:r>
              <a:rPr lang="de-DE" dirty="0"/>
              <a:t>PNG, SVG, JPG einfügen</a:t>
            </a:r>
          </a:p>
        </p:txBody>
      </p:sp>
    </p:spTree>
    <p:extLst>
      <p:ext uri="{BB962C8B-B14F-4D97-AF65-F5344CB8AC3E}">
        <p14:creationId xmlns:p14="http://schemas.microsoft.com/office/powerpoint/2010/main" val="2512804227"/>
      </p:ext>
    </p:extLst>
  </p:cSld>
  <p:clrMapOvr>
    <a:masterClrMapping/>
  </p:clrMapOvr>
  <p:extLst>
    <p:ext uri="{DCECCB84-F9BA-43D5-87BE-67443E8EF086}">
      <p15:sldGuideLst xmlns:p15="http://schemas.microsoft.com/office/powerpoint/2012/main"/>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Flyerfront D">
    <p:bg>
      <p:bgPr>
        <a:solidFill>
          <a:schemeClr val="bg1"/>
        </a:solidFill>
        <a:effectLst/>
      </p:bgPr>
    </p:bg>
    <p:spTree>
      <p:nvGrpSpPr>
        <p:cNvPr id="1" name=""/>
        <p:cNvGrpSpPr/>
        <p:nvPr/>
      </p:nvGrpSpPr>
      <p:grpSpPr>
        <a:xfrm>
          <a:off x="0" y="0"/>
          <a:ext cx="0" cy="0"/>
          <a:chOff x="0" y="0"/>
          <a:chExt cx="0" cy="0"/>
        </a:xfrm>
      </p:grpSpPr>
      <p:sp>
        <p:nvSpPr>
          <p:cNvPr id="8" name="Bildplatzhalter 4">
            <a:extLst>
              <a:ext uri="{FF2B5EF4-FFF2-40B4-BE49-F238E27FC236}">
                <a16:creationId xmlns:a16="http://schemas.microsoft.com/office/drawing/2014/main" id="{CB8B2BFB-C412-41C4-ABB5-BFF1E338E3CA}"/>
              </a:ext>
            </a:extLst>
          </p:cNvPr>
          <p:cNvSpPr>
            <a:spLocks noGrp="1"/>
          </p:cNvSpPr>
          <p:nvPr>
            <p:ph type="pic" sz="quarter" idx="13"/>
          </p:nvPr>
        </p:nvSpPr>
        <p:spPr>
          <a:xfrm>
            <a:off x="0" y="1"/>
            <a:ext cx="5472113" cy="6786824"/>
          </a:xfrm>
          <a:pattFill prst="lgCheck">
            <a:fgClr>
              <a:schemeClr val="bg1">
                <a:lumMod val="85000"/>
              </a:schemeClr>
            </a:fgClr>
            <a:bgClr>
              <a:schemeClr val="bg1"/>
            </a:bgClr>
          </a:pattFill>
        </p:spPr>
        <p:txBody>
          <a:bodyPr tIns="720000" anchor="ctr"/>
          <a:lstStyle>
            <a:lvl1pPr algn="ctr">
              <a:defRPr sz="900"/>
            </a:lvl1pPr>
          </a:lstStyle>
          <a:p>
            <a:r>
              <a:rPr lang="de-DE"/>
              <a:t>Bild durch Klicken auf Symbol hinzufügen</a:t>
            </a:r>
            <a:endParaRPr lang="de-CH"/>
          </a:p>
        </p:txBody>
      </p:sp>
      <p:sp>
        <p:nvSpPr>
          <p:cNvPr id="4" name="Datumsplatzhalter 3">
            <a:extLst>
              <a:ext uri="{FF2B5EF4-FFF2-40B4-BE49-F238E27FC236}">
                <a16:creationId xmlns:a16="http://schemas.microsoft.com/office/drawing/2014/main" id="{707E4E3B-B029-4FB4-981D-E15979CD6392}"/>
              </a:ext>
            </a:extLst>
          </p:cNvPr>
          <p:cNvSpPr>
            <a:spLocks noGrp="1"/>
          </p:cNvSpPr>
          <p:nvPr>
            <p:ph type="dt" sz="half" idx="10"/>
          </p:nvPr>
        </p:nvSpPr>
        <p:spPr/>
        <p:txBody>
          <a:bodyPr/>
          <a:lstStyle/>
          <a:p>
            <a:fld id="{3D4A7C4B-E426-4241-A51D-6894959551F8}" type="datetime1">
              <a:rPr lang="de-CH" smtClean="0"/>
              <a:t>12.03.2026</a:t>
            </a:fld>
            <a:endParaRPr lang="de-CH" dirty="0"/>
          </a:p>
        </p:txBody>
      </p:sp>
      <p:sp>
        <p:nvSpPr>
          <p:cNvPr id="5" name="Fußzeilenplatzhalter 4">
            <a:extLst>
              <a:ext uri="{FF2B5EF4-FFF2-40B4-BE49-F238E27FC236}">
                <a16:creationId xmlns:a16="http://schemas.microsoft.com/office/drawing/2014/main" id="{1B3A6D9A-857D-4B6F-B977-93015D0393DB}"/>
              </a:ext>
            </a:extLst>
          </p:cNvPr>
          <p:cNvSpPr>
            <a:spLocks noGrp="1"/>
          </p:cNvSpPr>
          <p:nvPr>
            <p:ph type="ftr" sz="quarter" idx="11"/>
          </p:nvPr>
        </p:nvSpPr>
        <p:spPr/>
        <p:txBody>
          <a:bodyPr/>
          <a:lstStyle/>
          <a:p>
            <a:r>
              <a:rPr lang="de-CH"/>
              <a:t>Fusszeile (Ändern über «Einfügen &gt; Kopf- und Fusszeile»)</a:t>
            </a:r>
            <a:endParaRPr lang="de-CH" dirty="0"/>
          </a:p>
        </p:txBody>
      </p:sp>
      <p:sp>
        <p:nvSpPr>
          <p:cNvPr id="6" name="Foliennummernplatzhalter 5">
            <a:extLst>
              <a:ext uri="{FF2B5EF4-FFF2-40B4-BE49-F238E27FC236}">
                <a16:creationId xmlns:a16="http://schemas.microsoft.com/office/drawing/2014/main" id="{28FACFD7-BF65-4DA8-AFDF-1BA2EB68250F}"/>
              </a:ext>
            </a:extLst>
          </p:cNvPr>
          <p:cNvSpPr>
            <a:spLocks noGrp="1"/>
          </p:cNvSpPr>
          <p:nvPr>
            <p:ph type="sldNum" sz="quarter" idx="12"/>
          </p:nvPr>
        </p:nvSpPr>
        <p:spPr/>
        <p:txBody>
          <a:bodyPr/>
          <a:lstStyle/>
          <a:p>
            <a:fld id="{442AD375-037F-43D0-B059-5172DA06796A}" type="slidenum">
              <a:rPr lang="de-CH" smtClean="0"/>
              <a:pPr/>
              <a:t>‹Nr.›</a:t>
            </a:fld>
            <a:endParaRPr lang="de-CH" dirty="0"/>
          </a:p>
        </p:txBody>
      </p:sp>
      <p:sp>
        <p:nvSpPr>
          <p:cNvPr id="24" name="Inhaltsplatzhalter 23">
            <a:extLst>
              <a:ext uri="{FF2B5EF4-FFF2-40B4-BE49-F238E27FC236}">
                <a16:creationId xmlns:a16="http://schemas.microsoft.com/office/drawing/2014/main" id="{5DF5D0A2-545B-4171-8163-1E743FE6E5AE}"/>
              </a:ext>
            </a:extLst>
          </p:cNvPr>
          <p:cNvSpPr>
            <a:spLocks noGrp="1"/>
          </p:cNvSpPr>
          <p:nvPr>
            <p:ph sz="quarter" idx="17" hasCustomPrompt="1"/>
          </p:nvPr>
        </p:nvSpPr>
        <p:spPr>
          <a:xfrm>
            <a:off x="4795520" y="7027461"/>
            <a:ext cx="436194" cy="432794"/>
          </a:xfrm>
        </p:spPr>
        <p:txBody>
          <a:bodyPr anchor="ctr" anchorCtr="0"/>
          <a:lstStyle>
            <a:lvl1pPr algn="ctr">
              <a:defRPr sz="450" b="1">
                <a:solidFill>
                  <a:schemeClr val="bg1"/>
                </a:solidFill>
              </a:defRPr>
            </a:lvl1pPr>
            <a:lvl2pPr>
              <a:defRPr sz="300"/>
            </a:lvl2pPr>
            <a:lvl3pPr>
              <a:defRPr sz="300"/>
            </a:lvl3pPr>
            <a:lvl4pPr>
              <a:defRPr sz="300"/>
            </a:lvl4pPr>
            <a:lvl5pPr>
              <a:defRPr sz="300"/>
            </a:lvl5pPr>
          </a:lstStyle>
          <a:p>
            <a:pPr lvl="0"/>
            <a:r>
              <a:rPr lang="de-DE" dirty="0"/>
              <a:t>Optional </a:t>
            </a:r>
            <a:br>
              <a:rPr lang="de-DE" dirty="0"/>
            </a:br>
            <a:r>
              <a:rPr lang="de-DE" dirty="0"/>
              <a:t>QR-Code hinzufügen, fallen lassen</a:t>
            </a:r>
          </a:p>
        </p:txBody>
      </p:sp>
      <p:sp>
        <p:nvSpPr>
          <p:cNvPr id="12" name="Inhaltsplatzhalter 23">
            <a:extLst>
              <a:ext uri="{FF2B5EF4-FFF2-40B4-BE49-F238E27FC236}">
                <a16:creationId xmlns:a16="http://schemas.microsoft.com/office/drawing/2014/main" id="{EF93085D-416C-43F6-8D30-12BB29A7F353}"/>
              </a:ext>
            </a:extLst>
          </p:cNvPr>
          <p:cNvSpPr>
            <a:spLocks noGrp="1"/>
          </p:cNvSpPr>
          <p:nvPr>
            <p:ph sz="quarter" idx="18" hasCustomPrompt="1"/>
          </p:nvPr>
        </p:nvSpPr>
        <p:spPr>
          <a:xfrm>
            <a:off x="1980000" y="7020000"/>
            <a:ext cx="1278506" cy="432794"/>
          </a:xfrm>
        </p:spPr>
        <p:txBody>
          <a:bodyPr anchor="ctr" anchorCtr="0"/>
          <a:lstStyle>
            <a:lvl1pPr algn="ctr">
              <a:defRPr sz="700" b="1">
                <a:solidFill>
                  <a:schemeClr val="tx1"/>
                </a:solidFill>
              </a:defRPr>
            </a:lvl1pPr>
            <a:lvl2pPr>
              <a:defRPr sz="300"/>
            </a:lvl2pPr>
            <a:lvl3pPr>
              <a:defRPr sz="300"/>
            </a:lvl3pPr>
            <a:lvl4pPr>
              <a:defRPr sz="300"/>
            </a:lvl4pPr>
            <a:lvl5pPr>
              <a:defRPr sz="300"/>
            </a:lvl5pPr>
          </a:lstStyle>
          <a:p>
            <a:pPr lvl="0"/>
            <a:r>
              <a:rPr lang="de-DE" dirty="0"/>
              <a:t>Optional Logo als </a:t>
            </a:r>
            <a:br>
              <a:rPr lang="de-DE" dirty="0"/>
            </a:br>
            <a:r>
              <a:rPr lang="de-DE" dirty="0"/>
              <a:t>PNG, SVG, JPG einfügen</a:t>
            </a:r>
          </a:p>
        </p:txBody>
      </p:sp>
      <p:pic>
        <p:nvPicPr>
          <p:cNvPr id="7" name="Grafik 6">
            <a:extLst>
              <a:ext uri="{FF2B5EF4-FFF2-40B4-BE49-F238E27FC236}">
                <a16:creationId xmlns:a16="http://schemas.microsoft.com/office/drawing/2014/main" id="{421BF011-3A23-41F7-9F24-14173A7C9486}"/>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52000" y="6876000"/>
            <a:ext cx="1297160" cy="576000"/>
          </a:xfrm>
          <a:prstGeom prst="rect">
            <a:avLst/>
          </a:prstGeom>
        </p:spPr>
      </p:pic>
    </p:spTree>
    <p:extLst>
      <p:ext uri="{BB962C8B-B14F-4D97-AF65-F5344CB8AC3E}">
        <p14:creationId xmlns:p14="http://schemas.microsoft.com/office/powerpoint/2010/main" val="3436127541"/>
      </p:ext>
    </p:extLst>
  </p:cSld>
  <p:clrMapOvr>
    <a:masterClrMapping/>
  </p:clrMapOvr>
  <p:extLst>
    <p:ext uri="{DCECCB84-F9BA-43D5-87BE-67443E8EF086}">
      <p15:sldGuideLst xmlns:p15="http://schemas.microsoft.com/office/powerpoint/2012/main">
        <p15:guide id="1" orient="horz" pos="4275"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Flyerfront E">
    <p:bg>
      <p:bgPr>
        <a:solidFill>
          <a:schemeClr val="accent2"/>
        </a:solidFill>
        <a:effectLst/>
      </p:bgPr>
    </p:bg>
    <p:spTree>
      <p:nvGrpSpPr>
        <p:cNvPr id="1" name=""/>
        <p:cNvGrpSpPr/>
        <p:nvPr/>
      </p:nvGrpSpPr>
      <p:grpSpPr>
        <a:xfrm>
          <a:off x="0" y="0"/>
          <a:ext cx="0" cy="0"/>
          <a:chOff x="0" y="0"/>
          <a:chExt cx="0" cy="0"/>
        </a:xfrm>
      </p:grpSpPr>
      <p:sp>
        <p:nvSpPr>
          <p:cNvPr id="4" name="Datumsplatzhalter 3">
            <a:extLst>
              <a:ext uri="{FF2B5EF4-FFF2-40B4-BE49-F238E27FC236}">
                <a16:creationId xmlns:a16="http://schemas.microsoft.com/office/drawing/2014/main" id="{707E4E3B-B029-4FB4-981D-E15979CD6392}"/>
              </a:ext>
            </a:extLst>
          </p:cNvPr>
          <p:cNvSpPr>
            <a:spLocks noGrp="1"/>
          </p:cNvSpPr>
          <p:nvPr>
            <p:ph type="dt" sz="half" idx="10"/>
          </p:nvPr>
        </p:nvSpPr>
        <p:spPr/>
        <p:txBody>
          <a:bodyPr/>
          <a:lstStyle/>
          <a:p>
            <a:fld id="{3D4A7C4B-E426-4241-A51D-6894959551F8}" type="datetime1">
              <a:rPr lang="de-CH" smtClean="0"/>
              <a:t>12.03.2026</a:t>
            </a:fld>
            <a:endParaRPr lang="de-CH" dirty="0"/>
          </a:p>
        </p:txBody>
      </p:sp>
      <p:sp>
        <p:nvSpPr>
          <p:cNvPr id="5" name="Fußzeilenplatzhalter 4">
            <a:extLst>
              <a:ext uri="{FF2B5EF4-FFF2-40B4-BE49-F238E27FC236}">
                <a16:creationId xmlns:a16="http://schemas.microsoft.com/office/drawing/2014/main" id="{1B3A6D9A-857D-4B6F-B977-93015D0393DB}"/>
              </a:ext>
            </a:extLst>
          </p:cNvPr>
          <p:cNvSpPr>
            <a:spLocks noGrp="1"/>
          </p:cNvSpPr>
          <p:nvPr>
            <p:ph type="ftr" sz="quarter" idx="11"/>
          </p:nvPr>
        </p:nvSpPr>
        <p:spPr/>
        <p:txBody>
          <a:bodyPr/>
          <a:lstStyle/>
          <a:p>
            <a:r>
              <a:rPr lang="de-CH"/>
              <a:t>Fusszeile (Ändern über «Einfügen &gt; Kopf- und Fusszeile»)</a:t>
            </a:r>
            <a:endParaRPr lang="de-CH" dirty="0"/>
          </a:p>
        </p:txBody>
      </p:sp>
      <p:sp>
        <p:nvSpPr>
          <p:cNvPr id="6" name="Foliennummernplatzhalter 5">
            <a:extLst>
              <a:ext uri="{FF2B5EF4-FFF2-40B4-BE49-F238E27FC236}">
                <a16:creationId xmlns:a16="http://schemas.microsoft.com/office/drawing/2014/main" id="{28FACFD7-BF65-4DA8-AFDF-1BA2EB68250F}"/>
              </a:ext>
            </a:extLst>
          </p:cNvPr>
          <p:cNvSpPr>
            <a:spLocks noGrp="1"/>
          </p:cNvSpPr>
          <p:nvPr>
            <p:ph type="sldNum" sz="quarter" idx="12"/>
          </p:nvPr>
        </p:nvSpPr>
        <p:spPr/>
        <p:txBody>
          <a:bodyPr/>
          <a:lstStyle/>
          <a:p>
            <a:fld id="{442AD375-037F-43D0-B059-5172DA06796A}" type="slidenum">
              <a:rPr lang="de-CH" smtClean="0"/>
              <a:pPr/>
              <a:t>‹Nr.›</a:t>
            </a:fld>
            <a:endParaRPr lang="de-CH" dirty="0"/>
          </a:p>
        </p:txBody>
      </p:sp>
      <p:sp>
        <p:nvSpPr>
          <p:cNvPr id="8" name="Bildplatzhalter 4">
            <a:extLst>
              <a:ext uri="{FF2B5EF4-FFF2-40B4-BE49-F238E27FC236}">
                <a16:creationId xmlns:a16="http://schemas.microsoft.com/office/drawing/2014/main" id="{CB8B2BFB-C412-41C4-ABB5-BFF1E338E3CA}"/>
              </a:ext>
            </a:extLst>
          </p:cNvPr>
          <p:cNvSpPr>
            <a:spLocks noGrp="1"/>
          </p:cNvSpPr>
          <p:nvPr>
            <p:ph type="pic" sz="quarter" idx="13"/>
          </p:nvPr>
        </p:nvSpPr>
        <p:spPr>
          <a:xfrm>
            <a:off x="0" y="1"/>
            <a:ext cx="5472113" cy="7704137"/>
          </a:xfrm>
          <a:pattFill prst="lgCheck">
            <a:fgClr>
              <a:schemeClr val="bg1">
                <a:lumMod val="85000"/>
              </a:schemeClr>
            </a:fgClr>
            <a:bgClr>
              <a:schemeClr val="bg1"/>
            </a:bgClr>
          </a:pattFill>
        </p:spPr>
        <p:txBody>
          <a:bodyPr tIns="0" bIns="720000" anchor="ctr"/>
          <a:lstStyle>
            <a:lvl1pPr algn="ctr">
              <a:defRPr sz="900"/>
            </a:lvl1pPr>
          </a:lstStyle>
          <a:p>
            <a:r>
              <a:rPr lang="de-DE"/>
              <a:t>Bild durch Klicken auf Symbol hinzufügen</a:t>
            </a:r>
            <a:endParaRPr lang="de-CH"/>
          </a:p>
        </p:txBody>
      </p:sp>
      <p:sp>
        <p:nvSpPr>
          <p:cNvPr id="11" name="Textplatzhalter 10">
            <a:extLst>
              <a:ext uri="{FF2B5EF4-FFF2-40B4-BE49-F238E27FC236}">
                <a16:creationId xmlns:a16="http://schemas.microsoft.com/office/drawing/2014/main" id="{5E0DA017-D538-4558-9CF0-6BA256346FE7}"/>
              </a:ext>
            </a:extLst>
          </p:cNvPr>
          <p:cNvSpPr>
            <a:spLocks noGrp="1" noChangeAspect="1"/>
          </p:cNvSpPr>
          <p:nvPr>
            <p:ph type="body" sz="quarter" idx="14" hasCustomPrompt="1"/>
          </p:nvPr>
        </p:nvSpPr>
        <p:spPr>
          <a:xfrm>
            <a:off x="252000" y="252000"/>
            <a:ext cx="1923038" cy="828000"/>
          </a:xfrm>
          <a:blipFill>
            <a:blip r:embed="rId2"/>
            <a:stretch>
              <a:fillRect/>
            </a:stretch>
          </a:blipFill>
        </p:spPr>
        <p:txBody>
          <a:bodyPr/>
          <a:lstStyle>
            <a:lvl1pPr>
              <a:defRPr sz="200">
                <a:solidFill>
                  <a:schemeClr val="bg1"/>
                </a:solidFill>
              </a:defRPr>
            </a:lvl1pPr>
          </a:lstStyle>
          <a:p>
            <a:pPr lvl="0"/>
            <a:r>
              <a:rPr lang="de-DE" dirty="0"/>
              <a:t>  </a:t>
            </a:r>
          </a:p>
        </p:txBody>
      </p:sp>
      <p:sp>
        <p:nvSpPr>
          <p:cNvPr id="13" name="Textplatzhalter 12">
            <a:extLst>
              <a:ext uri="{FF2B5EF4-FFF2-40B4-BE49-F238E27FC236}">
                <a16:creationId xmlns:a16="http://schemas.microsoft.com/office/drawing/2014/main" id="{F8BE4075-E96E-4DF7-941B-48C970450C9A}"/>
              </a:ext>
            </a:extLst>
          </p:cNvPr>
          <p:cNvSpPr>
            <a:spLocks noGrp="1"/>
          </p:cNvSpPr>
          <p:nvPr>
            <p:ph type="body" sz="quarter" idx="15" hasCustomPrompt="1"/>
          </p:nvPr>
        </p:nvSpPr>
        <p:spPr>
          <a:xfrm>
            <a:off x="684213" y="7154354"/>
            <a:ext cx="4049267" cy="297372"/>
          </a:xfrm>
        </p:spPr>
        <p:txBody>
          <a:bodyPr anchor="b" anchorCtr="0"/>
          <a:lstStyle>
            <a:lvl1pPr>
              <a:defRPr/>
            </a:lvl1pPr>
          </a:lstStyle>
          <a:p>
            <a:pPr marL="0" marR="0" lvl="0" indent="0" algn="l" defTabSz="399593" rtl="0" eaLnBrk="1" fontAlgn="auto" latinLnBrk="0" hangingPunct="1">
              <a:lnSpc>
                <a:spcPct val="110000"/>
              </a:lnSpc>
              <a:spcBef>
                <a:spcPts val="0"/>
              </a:spcBef>
              <a:spcAft>
                <a:spcPts val="0"/>
              </a:spcAft>
              <a:buClrTx/>
              <a:buSzTx/>
              <a:buFont typeface="+mj-lt"/>
              <a:buNone/>
              <a:tabLst/>
              <a:defRPr/>
            </a:pPr>
            <a:r>
              <a:rPr kumimoji="0" lang="de-DE" sz="1000" b="0" i="0" u="none" strike="noStrike" kern="1200" cap="none" spc="0" normalizeH="0" baseline="0" noProof="0" dirty="0">
                <a:ln>
                  <a:noFill/>
                </a:ln>
                <a:solidFill>
                  <a:prstClr val="black"/>
                </a:solidFill>
                <a:effectLst/>
                <a:uLnTx/>
                <a:uFillTx/>
                <a:latin typeface="Arial"/>
                <a:ea typeface="+mn-ea"/>
                <a:cs typeface="+mn-cs"/>
              </a:rPr>
              <a:t>Optionaler Text zweizeilig unten hinzufügen</a:t>
            </a:r>
          </a:p>
        </p:txBody>
      </p:sp>
      <p:sp>
        <p:nvSpPr>
          <p:cNvPr id="15" name="Textplatzhalter 14">
            <a:extLst>
              <a:ext uri="{FF2B5EF4-FFF2-40B4-BE49-F238E27FC236}">
                <a16:creationId xmlns:a16="http://schemas.microsoft.com/office/drawing/2014/main" id="{53D60BC3-5845-4763-BE39-FC145EE0816B}"/>
              </a:ext>
            </a:extLst>
          </p:cNvPr>
          <p:cNvSpPr>
            <a:spLocks noGrp="1"/>
          </p:cNvSpPr>
          <p:nvPr>
            <p:ph type="body" sz="quarter" idx="16"/>
          </p:nvPr>
        </p:nvSpPr>
        <p:spPr>
          <a:xfrm>
            <a:off x="684213" y="5047653"/>
            <a:ext cx="4392612" cy="2008785"/>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DE" dirty="0"/>
          </a:p>
        </p:txBody>
      </p:sp>
      <p:sp>
        <p:nvSpPr>
          <p:cNvPr id="24" name="Inhaltsplatzhalter 23">
            <a:extLst>
              <a:ext uri="{FF2B5EF4-FFF2-40B4-BE49-F238E27FC236}">
                <a16:creationId xmlns:a16="http://schemas.microsoft.com/office/drawing/2014/main" id="{5DF5D0A2-545B-4171-8163-1E743FE6E5AE}"/>
              </a:ext>
            </a:extLst>
          </p:cNvPr>
          <p:cNvSpPr>
            <a:spLocks noGrp="1"/>
          </p:cNvSpPr>
          <p:nvPr>
            <p:ph sz="quarter" idx="17" hasCustomPrompt="1"/>
          </p:nvPr>
        </p:nvSpPr>
        <p:spPr>
          <a:xfrm>
            <a:off x="4795520" y="7027461"/>
            <a:ext cx="436194" cy="432794"/>
          </a:xfrm>
        </p:spPr>
        <p:txBody>
          <a:bodyPr anchor="ctr" anchorCtr="0"/>
          <a:lstStyle>
            <a:lvl1pPr algn="ctr">
              <a:defRPr sz="450" b="1">
                <a:solidFill>
                  <a:schemeClr val="bg1"/>
                </a:solidFill>
              </a:defRPr>
            </a:lvl1pPr>
            <a:lvl2pPr>
              <a:defRPr sz="300"/>
            </a:lvl2pPr>
            <a:lvl3pPr>
              <a:defRPr sz="300"/>
            </a:lvl3pPr>
            <a:lvl4pPr>
              <a:defRPr sz="300"/>
            </a:lvl4pPr>
            <a:lvl5pPr>
              <a:defRPr sz="300"/>
            </a:lvl5pPr>
          </a:lstStyle>
          <a:p>
            <a:pPr lvl="0"/>
            <a:r>
              <a:rPr lang="de-DE" dirty="0"/>
              <a:t>Optional </a:t>
            </a:r>
            <a:br>
              <a:rPr lang="de-DE" dirty="0"/>
            </a:br>
            <a:r>
              <a:rPr lang="de-DE" dirty="0"/>
              <a:t>QR-Code hinzufügen, fallen lassen</a:t>
            </a:r>
          </a:p>
        </p:txBody>
      </p:sp>
      <p:sp>
        <p:nvSpPr>
          <p:cNvPr id="14" name="Inhaltsplatzhalter 23">
            <a:extLst>
              <a:ext uri="{FF2B5EF4-FFF2-40B4-BE49-F238E27FC236}">
                <a16:creationId xmlns:a16="http://schemas.microsoft.com/office/drawing/2014/main" id="{711DF5CD-60E4-445D-9234-D20496D145C0}"/>
              </a:ext>
            </a:extLst>
          </p:cNvPr>
          <p:cNvSpPr>
            <a:spLocks noGrp="1"/>
          </p:cNvSpPr>
          <p:nvPr>
            <p:ph sz="quarter" idx="18" hasCustomPrompt="1"/>
          </p:nvPr>
        </p:nvSpPr>
        <p:spPr>
          <a:xfrm>
            <a:off x="4047575" y="538070"/>
            <a:ext cx="1241526" cy="432794"/>
          </a:xfrm>
        </p:spPr>
        <p:txBody>
          <a:bodyPr anchor="ctr" anchorCtr="0"/>
          <a:lstStyle>
            <a:lvl1pPr algn="ctr">
              <a:defRPr sz="700" b="1">
                <a:solidFill>
                  <a:schemeClr val="bg1"/>
                </a:solidFill>
              </a:defRPr>
            </a:lvl1pPr>
            <a:lvl2pPr>
              <a:defRPr sz="300"/>
            </a:lvl2pPr>
            <a:lvl3pPr>
              <a:defRPr sz="300"/>
            </a:lvl3pPr>
            <a:lvl4pPr>
              <a:defRPr sz="300"/>
            </a:lvl4pPr>
            <a:lvl5pPr>
              <a:defRPr sz="300"/>
            </a:lvl5pPr>
          </a:lstStyle>
          <a:p>
            <a:pPr lvl="0"/>
            <a:r>
              <a:rPr lang="de-DE" dirty="0"/>
              <a:t>Optional Logo als </a:t>
            </a:r>
            <a:br>
              <a:rPr lang="de-DE" dirty="0"/>
            </a:br>
            <a:r>
              <a:rPr lang="de-DE" dirty="0"/>
              <a:t>PNG, SVG, JPG einfügen</a:t>
            </a:r>
          </a:p>
        </p:txBody>
      </p:sp>
      <p:sp>
        <p:nvSpPr>
          <p:cNvPr id="9" name="Titel 8">
            <a:extLst>
              <a:ext uri="{FF2B5EF4-FFF2-40B4-BE49-F238E27FC236}">
                <a16:creationId xmlns:a16="http://schemas.microsoft.com/office/drawing/2014/main" id="{5F60AEBE-A139-4CE0-B1C0-FC0711E07E86}"/>
              </a:ext>
            </a:extLst>
          </p:cNvPr>
          <p:cNvSpPr>
            <a:spLocks noGrp="1"/>
          </p:cNvSpPr>
          <p:nvPr>
            <p:ph type="title" hasCustomPrompt="1"/>
          </p:nvPr>
        </p:nvSpPr>
        <p:spPr>
          <a:xfrm>
            <a:off x="684213" y="4013856"/>
            <a:ext cx="4392612" cy="1085744"/>
          </a:xfrm>
        </p:spPr>
        <p:txBody>
          <a:bodyPr/>
          <a:lstStyle>
            <a:lvl1pPr>
              <a:defRPr>
                <a:solidFill>
                  <a:schemeClr val="tx1"/>
                </a:solidFill>
              </a:defRPr>
            </a:lvl1pPr>
          </a:lstStyle>
          <a:p>
            <a:r>
              <a:rPr lang="de-DE" dirty="0"/>
              <a:t>Optional Titel hinzufügen</a:t>
            </a:r>
          </a:p>
        </p:txBody>
      </p:sp>
    </p:spTree>
    <p:extLst>
      <p:ext uri="{BB962C8B-B14F-4D97-AF65-F5344CB8AC3E}">
        <p14:creationId xmlns:p14="http://schemas.microsoft.com/office/powerpoint/2010/main" val="2156790353"/>
      </p:ext>
    </p:extLst>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Flyerfront F Black">
    <p:bg>
      <p:bgPr>
        <a:solidFill>
          <a:schemeClr val="accent2"/>
        </a:solidFill>
        <a:effectLst/>
      </p:bgPr>
    </p:bg>
    <p:spTree>
      <p:nvGrpSpPr>
        <p:cNvPr id="1" name=""/>
        <p:cNvGrpSpPr/>
        <p:nvPr/>
      </p:nvGrpSpPr>
      <p:grpSpPr>
        <a:xfrm>
          <a:off x="0" y="0"/>
          <a:ext cx="0" cy="0"/>
          <a:chOff x="0" y="0"/>
          <a:chExt cx="0" cy="0"/>
        </a:xfrm>
      </p:grpSpPr>
      <p:sp>
        <p:nvSpPr>
          <p:cNvPr id="4" name="Datumsplatzhalter 3">
            <a:extLst>
              <a:ext uri="{FF2B5EF4-FFF2-40B4-BE49-F238E27FC236}">
                <a16:creationId xmlns:a16="http://schemas.microsoft.com/office/drawing/2014/main" id="{707E4E3B-B029-4FB4-981D-E15979CD6392}"/>
              </a:ext>
            </a:extLst>
          </p:cNvPr>
          <p:cNvSpPr>
            <a:spLocks noGrp="1"/>
          </p:cNvSpPr>
          <p:nvPr>
            <p:ph type="dt" sz="half" idx="10"/>
          </p:nvPr>
        </p:nvSpPr>
        <p:spPr/>
        <p:txBody>
          <a:bodyPr/>
          <a:lstStyle/>
          <a:p>
            <a:fld id="{3D4A7C4B-E426-4241-A51D-6894959551F8}" type="datetime1">
              <a:rPr lang="de-CH" smtClean="0"/>
              <a:t>12.03.2026</a:t>
            </a:fld>
            <a:endParaRPr lang="de-CH" dirty="0"/>
          </a:p>
        </p:txBody>
      </p:sp>
      <p:sp>
        <p:nvSpPr>
          <p:cNvPr id="5" name="Fußzeilenplatzhalter 4">
            <a:extLst>
              <a:ext uri="{FF2B5EF4-FFF2-40B4-BE49-F238E27FC236}">
                <a16:creationId xmlns:a16="http://schemas.microsoft.com/office/drawing/2014/main" id="{1B3A6D9A-857D-4B6F-B977-93015D0393DB}"/>
              </a:ext>
            </a:extLst>
          </p:cNvPr>
          <p:cNvSpPr>
            <a:spLocks noGrp="1"/>
          </p:cNvSpPr>
          <p:nvPr>
            <p:ph type="ftr" sz="quarter" idx="11"/>
          </p:nvPr>
        </p:nvSpPr>
        <p:spPr/>
        <p:txBody>
          <a:bodyPr/>
          <a:lstStyle/>
          <a:p>
            <a:r>
              <a:rPr lang="de-CH"/>
              <a:t>Fusszeile (Ändern über «Einfügen &gt; Kopf- und Fusszeile»)</a:t>
            </a:r>
            <a:endParaRPr lang="de-CH" dirty="0"/>
          </a:p>
        </p:txBody>
      </p:sp>
      <p:sp>
        <p:nvSpPr>
          <p:cNvPr id="6" name="Foliennummernplatzhalter 5">
            <a:extLst>
              <a:ext uri="{FF2B5EF4-FFF2-40B4-BE49-F238E27FC236}">
                <a16:creationId xmlns:a16="http://schemas.microsoft.com/office/drawing/2014/main" id="{28FACFD7-BF65-4DA8-AFDF-1BA2EB68250F}"/>
              </a:ext>
            </a:extLst>
          </p:cNvPr>
          <p:cNvSpPr>
            <a:spLocks noGrp="1"/>
          </p:cNvSpPr>
          <p:nvPr>
            <p:ph type="sldNum" sz="quarter" idx="12"/>
          </p:nvPr>
        </p:nvSpPr>
        <p:spPr/>
        <p:txBody>
          <a:bodyPr/>
          <a:lstStyle/>
          <a:p>
            <a:fld id="{442AD375-037F-43D0-B059-5172DA06796A}" type="slidenum">
              <a:rPr lang="de-CH" smtClean="0"/>
              <a:pPr/>
              <a:t>‹Nr.›</a:t>
            </a:fld>
            <a:endParaRPr lang="de-CH" dirty="0"/>
          </a:p>
        </p:txBody>
      </p:sp>
      <p:sp>
        <p:nvSpPr>
          <p:cNvPr id="8" name="Bildplatzhalter 4">
            <a:extLst>
              <a:ext uri="{FF2B5EF4-FFF2-40B4-BE49-F238E27FC236}">
                <a16:creationId xmlns:a16="http://schemas.microsoft.com/office/drawing/2014/main" id="{CB8B2BFB-C412-41C4-ABB5-BFF1E338E3CA}"/>
              </a:ext>
            </a:extLst>
          </p:cNvPr>
          <p:cNvSpPr>
            <a:spLocks noGrp="1"/>
          </p:cNvSpPr>
          <p:nvPr>
            <p:ph type="pic" sz="quarter" idx="13"/>
          </p:nvPr>
        </p:nvSpPr>
        <p:spPr>
          <a:xfrm>
            <a:off x="0" y="1"/>
            <a:ext cx="5472113" cy="7704137"/>
          </a:xfrm>
          <a:pattFill prst="lgCheck">
            <a:fgClr>
              <a:schemeClr val="bg1">
                <a:lumMod val="85000"/>
              </a:schemeClr>
            </a:fgClr>
            <a:bgClr>
              <a:schemeClr val="bg1"/>
            </a:bgClr>
          </a:pattFill>
        </p:spPr>
        <p:txBody>
          <a:bodyPr tIns="0" bIns="720000" anchor="ctr"/>
          <a:lstStyle>
            <a:lvl1pPr algn="ctr">
              <a:defRPr sz="900"/>
            </a:lvl1pPr>
          </a:lstStyle>
          <a:p>
            <a:r>
              <a:rPr lang="de-DE"/>
              <a:t>Bild durch Klicken auf Symbol hinzufügen</a:t>
            </a:r>
            <a:endParaRPr lang="de-CH"/>
          </a:p>
        </p:txBody>
      </p:sp>
      <p:sp>
        <p:nvSpPr>
          <p:cNvPr id="11" name="Textplatzhalter 10">
            <a:extLst>
              <a:ext uri="{FF2B5EF4-FFF2-40B4-BE49-F238E27FC236}">
                <a16:creationId xmlns:a16="http://schemas.microsoft.com/office/drawing/2014/main" id="{5E0DA017-D538-4558-9CF0-6BA256346FE7}"/>
              </a:ext>
            </a:extLst>
          </p:cNvPr>
          <p:cNvSpPr>
            <a:spLocks noGrp="1" noChangeAspect="1"/>
          </p:cNvSpPr>
          <p:nvPr>
            <p:ph type="body" sz="quarter" idx="14" hasCustomPrompt="1"/>
          </p:nvPr>
        </p:nvSpPr>
        <p:spPr>
          <a:xfrm>
            <a:off x="252000" y="252000"/>
            <a:ext cx="1923038" cy="828000"/>
          </a:xfrm>
          <a:blipFill>
            <a:blip r:embed="rId2"/>
            <a:stretch>
              <a:fillRect/>
            </a:stretch>
          </a:blipFill>
        </p:spPr>
        <p:txBody>
          <a:bodyPr/>
          <a:lstStyle>
            <a:lvl1pPr>
              <a:defRPr sz="200">
                <a:solidFill>
                  <a:schemeClr val="bg1"/>
                </a:solidFill>
              </a:defRPr>
            </a:lvl1pPr>
          </a:lstStyle>
          <a:p>
            <a:pPr lvl="0"/>
            <a:r>
              <a:rPr lang="de-DE" dirty="0"/>
              <a:t>  </a:t>
            </a:r>
          </a:p>
        </p:txBody>
      </p:sp>
      <p:sp>
        <p:nvSpPr>
          <p:cNvPr id="13" name="Textplatzhalter 12">
            <a:extLst>
              <a:ext uri="{FF2B5EF4-FFF2-40B4-BE49-F238E27FC236}">
                <a16:creationId xmlns:a16="http://schemas.microsoft.com/office/drawing/2014/main" id="{F8BE4075-E96E-4DF7-941B-48C970450C9A}"/>
              </a:ext>
            </a:extLst>
          </p:cNvPr>
          <p:cNvSpPr>
            <a:spLocks noGrp="1"/>
          </p:cNvSpPr>
          <p:nvPr>
            <p:ph type="body" sz="quarter" idx="15" hasCustomPrompt="1"/>
          </p:nvPr>
        </p:nvSpPr>
        <p:spPr>
          <a:xfrm>
            <a:off x="684213" y="7154354"/>
            <a:ext cx="4049267" cy="297372"/>
          </a:xfrm>
        </p:spPr>
        <p:txBody>
          <a:bodyPr anchor="b" anchorCtr="0"/>
          <a:lstStyle>
            <a:lvl1pPr>
              <a:defRPr/>
            </a:lvl1pPr>
          </a:lstStyle>
          <a:p>
            <a:pPr marL="0" marR="0" lvl="0" indent="0" algn="l" defTabSz="399593" rtl="0" eaLnBrk="1" fontAlgn="auto" latinLnBrk="0" hangingPunct="1">
              <a:lnSpc>
                <a:spcPct val="110000"/>
              </a:lnSpc>
              <a:spcBef>
                <a:spcPts val="0"/>
              </a:spcBef>
              <a:spcAft>
                <a:spcPts val="0"/>
              </a:spcAft>
              <a:buClrTx/>
              <a:buSzTx/>
              <a:buFont typeface="+mj-lt"/>
              <a:buNone/>
              <a:tabLst/>
              <a:defRPr/>
            </a:pPr>
            <a:r>
              <a:rPr kumimoji="0" lang="de-DE" sz="1000" b="0" i="0" u="none" strike="noStrike" kern="1200" cap="none" spc="0" normalizeH="0" baseline="0" noProof="0" dirty="0">
                <a:ln>
                  <a:noFill/>
                </a:ln>
                <a:solidFill>
                  <a:prstClr val="black"/>
                </a:solidFill>
                <a:effectLst/>
                <a:uLnTx/>
                <a:uFillTx/>
                <a:latin typeface="Arial"/>
                <a:ea typeface="+mn-ea"/>
                <a:cs typeface="+mn-cs"/>
              </a:rPr>
              <a:t>Optionaler Text zweizeilig unten hinzufügen</a:t>
            </a:r>
          </a:p>
        </p:txBody>
      </p:sp>
      <p:sp>
        <p:nvSpPr>
          <p:cNvPr id="15" name="Textplatzhalter 14">
            <a:extLst>
              <a:ext uri="{FF2B5EF4-FFF2-40B4-BE49-F238E27FC236}">
                <a16:creationId xmlns:a16="http://schemas.microsoft.com/office/drawing/2014/main" id="{53D60BC3-5845-4763-BE39-FC145EE0816B}"/>
              </a:ext>
            </a:extLst>
          </p:cNvPr>
          <p:cNvSpPr>
            <a:spLocks noGrp="1"/>
          </p:cNvSpPr>
          <p:nvPr>
            <p:ph type="body" sz="quarter" idx="16"/>
          </p:nvPr>
        </p:nvSpPr>
        <p:spPr>
          <a:xfrm>
            <a:off x="684213" y="5047653"/>
            <a:ext cx="4392612" cy="2008785"/>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DE" dirty="0"/>
          </a:p>
        </p:txBody>
      </p:sp>
      <p:sp>
        <p:nvSpPr>
          <p:cNvPr id="24" name="Inhaltsplatzhalter 23">
            <a:extLst>
              <a:ext uri="{FF2B5EF4-FFF2-40B4-BE49-F238E27FC236}">
                <a16:creationId xmlns:a16="http://schemas.microsoft.com/office/drawing/2014/main" id="{5DF5D0A2-545B-4171-8163-1E743FE6E5AE}"/>
              </a:ext>
            </a:extLst>
          </p:cNvPr>
          <p:cNvSpPr>
            <a:spLocks noGrp="1"/>
          </p:cNvSpPr>
          <p:nvPr>
            <p:ph sz="quarter" idx="17" hasCustomPrompt="1"/>
          </p:nvPr>
        </p:nvSpPr>
        <p:spPr>
          <a:xfrm>
            <a:off x="4795520" y="7027461"/>
            <a:ext cx="436194" cy="432794"/>
          </a:xfrm>
        </p:spPr>
        <p:txBody>
          <a:bodyPr anchor="ctr" anchorCtr="0"/>
          <a:lstStyle>
            <a:lvl1pPr algn="ctr">
              <a:defRPr sz="450" b="1">
                <a:solidFill>
                  <a:schemeClr val="bg1"/>
                </a:solidFill>
              </a:defRPr>
            </a:lvl1pPr>
            <a:lvl2pPr>
              <a:defRPr sz="300"/>
            </a:lvl2pPr>
            <a:lvl3pPr>
              <a:defRPr sz="300"/>
            </a:lvl3pPr>
            <a:lvl4pPr>
              <a:defRPr sz="300"/>
            </a:lvl4pPr>
            <a:lvl5pPr>
              <a:defRPr sz="300"/>
            </a:lvl5pPr>
          </a:lstStyle>
          <a:p>
            <a:pPr lvl="0"/>
            <a:r>
              <a:rPr lang="de-DE" dirty="0"/>
              <a:t>Optional </a:t>
            </a:r>
            <a:br>
              <a:rPr lang="de-DE" dirty="0"/>
            </a:br>
            <a:r>
              <a:rPr lang="de-DE" dirty="0"/>
              <a:t>QR-Code hinzufügen, fallen lassen</a:t>
            </a:r>
          </a:p>
        </p:txBody>
      </p:sp>
      <p:sp>
        <p:nvSpPr>
          <p:cNvPr id="14" name="Inhaltsplatzhalter 23">
            <a:extLst>
              <a:ext uri="{FF2B5EF4-FFF2-40B4-BE49-F238E27FC236}">
                <a16:creationId xmlns:a16="http://schemas.microsoft.com/office/drawing/2014/main" id="{711DF5CD-60E4-445D-9234-D20496D145C0}"/>
              </a:ext>
            </a:extLst>
          </p:cNvPr>
          <p:cNvSpPr>
            <a:spLocks noGrp="1"/>
          </p:cNvSpPr>
          <p:nvPr>
            <p:ph sz="quarter" idx="18" hasCustomPrompt="1"/>
          </p:nvPr>
        </p:nvSpPr>
        <p:spPr>
          <a:xfrm>
            <a:off x="4047575" y="538070"/>
            <a:ext cx="1241526" cy="432794"/>
          </a:xfrm>
        </p:spPr>
        <p:txBody>
          <a:bodyPr anchor="ctr" anchorCtr="0"/>
          <a:lstStyle>
            <a:lvl1pPr algn="ctr">
              <a:defRPr sz="700" b="1">
                <a:solidFill>
                  <a:schemeClr val="bg1"/>
                </a:solidFill>
              </a:defRPr>
            </a:lvl1pPr>
            <a:lvl2pPr>
              <a:defRPr sz="300"/>
            </a:lvl2pPr>
            <a:lvl3pPr>
              <a:defRPr sz="300"/>
            </a:lvl3pPr>
            <a:lvl4pPr>
              <a:defRPr sz="300"/>
            </a:lvl4pPr>
            <a:lvl5pPr>
              <a:defRPr sz="300"/>
            </a:lvl5pPr>
          </a:lstStyle>
          <a:p>
            <a:pPr lvl="0"/>
            <a:r>
              <a:rPr lang="de-DE" dirty="0"/>
              <a:t>Optional Logo als </a:t>
            </a:r>
            <a:br>
              <a:rPr lang="de-DE" dirty="0"/>
            </a:br>
            <a:r>
              <a:rPr lang="de-DE" dirty="0"/>
              <a:t>PNG, SVG, JPG einfügen</a:t>
            </a:r>
          </a:p>
        </p:txBody>
      </p:sp>
      <p:sp>
        <p:nvSpPr>
          <p:cNvPr id="9" name="Titel 8">
            <a:extLst>
              <a:ext uri="{FF2B5EF4-FFF2-40B4-BE49-F238E27FC236}">
                <a16:creationId xmlns:a16="http://schemas.microsoft.com/office/drawing/2014/main" id="{5F60AEBE-A139-4CE0-B1C0-FC0711E07E86}"/>
              </a:ext>
            </a:extLst>
          </p:cNvPr>
          <p:cNvSpPr>
            <a:spLocks noGrp="1"/>
          </p:cNvSpPr>
          <p:nvPr>
            <p:ph type="title" hasCustomPrompt="1"/>
          </p:nvPr>
        </p:nvSpPr>
        <p:spPr>
          <a:xfrm>
            <a:off x="684213" y="4013856"/>
            <a:ext cx="4392612" cy="1085744"/>
          </a:xfrm>
        </p:spPr>
        <p:txBody>
          <a:bodyPr/>
          <a:lstStyle>
            <a:lvl1pPr>
              <a:defRPr>
                <a:solidFill>
                  <a:schemeClr val="tx1"/>
                </a:solidFill>
              </a:defRPr>
            </a:lvl1pPr>
          </a:lstStyle>
          <a:p>
            <a:r>
              <a:rPr lang="de-DE" dirty="0"/>
              <a:t>Optional Titel hinzufügen</a:t>
            </a:r>
          </a:p>
        </p:txBody>
      </p:sp>
    </p:spTree>
    <p:extLst>
      <p:ext uri="{BB962C8B-B14F-4D97-AF65-F5344CB8AC3E}">
        <p14:creationId xmlns:p14="http://schemas.microsoft.com/office/powerpoint/2010/main" val="2408762169"/>
      </p:ext>
    </p:extLst>
  </p:cSld>
  <p:clrMapOvr>
    <a:masterClrMapping/>
  </p:clrMapOvr>
  <p:extLst>
    <p:ext uri="{DCECCB84-F9BA-43D5-87BE-67443E8EF086}">
      <p15:sldGuideLst xmlns:p15="http://schemas.microsoft.com/office/powerpoint/2012/main"/>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Flyerrückseite">
    <p:bg>
      <p:bgPr>
        <a:solidFill>
          <a:schemeClr val="accent2"/>
        </a:solidFill>
        <a:effectLst/>
      </p:bgPr>
    </p:bg>
    <p:spTree>
      <p:nvGrpSpPr>
        <p:cNvPr id="1" name=""/>
        <p:cNvGrpSpPr/>
        <p:nvPr/>
      </p:nvGrpSpPr>
      <p:grpSpPr>
        <a:xfrm>
          <a:off x="0" y="0"/>
          <a:ext cx="0" cy="0"/>
          <a:chOff x="0" y="0"/>
          <a:chExt cx="0" cy="0"/>
        </a:xfrm>
      </p:grpSpPr>
      <p:sp>
        <p:nvSpPr>
          <p:cNvPr id="4" name="Datumsplatzhalter 3">
            <a:extLst>
              <a:ext uri="{FF2B5EF4-FFF2-40B4-BE49-F238E27FC236}">
                <a16:creationId xmlns:a16="http://schemas.microsoft.com/office/drawing/2014/main" id="{707E4E3B-B029-4FB4-981D-E15979CD6392}"/>
              </a:ext>
            </a:extLst>
          </p:cNvPr>
          <p:cNvSpPr>
            <a:spLocks noGrp="1"/>
          </p:cNvSpPr>
          <p:nvPr>
            <p:ph type="dt" sz="half" idx="10"/>
          </p:nvPr>
        </p:nvSpPr>
        <p:spPr/>
        <p:txBody>
          <a:bodyPr/>
          <a:lstStyle/>
          <a:p>
            <a:fld id="{3D4A7C4B-E426-4241-A51D-6894959551F8}" type="datetime1">
              <a:rPr lang="de-CH" smtClean="0"/>
              <a:t>12.03.2026</a:t>
            </a:fld>
            <a:endParaRPr lang="de-CH" dirty="0"/>
          </a:p>
        </p:txBody>
      </p:sp>
      <p:sp>
        <p:nvSpPr>
          <p:cNvPr id="5" name="Fußzeilenplatzhalter 4">
            <a:extLst>
              <a:ext uri="{FF2B5EF4-FFF2-40B4-BE49-F238E27FC236}">
                <a16:creationId xmlns:a16="http://schemas.microsoft.com/office/drawing/2014/main" id="{1B3A6D9A-857D-4B6F-B977-93015D0393DB}"/>
              </a:ext>
            </a:extLst>
          </p:cNvPr>
          <p:cNvSpPr>
            <a:spLocks noGrp="1"/>
          </p:cNvSpPr>
          <p:nvPr>
            <p:ph type="ftr" sz="quarter" idx="11"/>
          </p:nvPr>
        </p:nvSpPr>
        <p:spPr/>
        <p:txBody>
          <a:bodyPr/>
          <a:lstStyle/>
          <a:p>
            <a:r>
              <a:rPr lang="de-CH"/>
              <a:t>Fusszeile (Ändern über «Einfügen &gt; Kopf- und Fusszeile»)</a:t>
            </a:r>
            <a:endParaRPr lang="de-CH" dirty="0"/>
          </a:p>
        </p:txBody>
      </p:sp>
      <p:sp>
        <p:nvSpPr>
          <p:cNvPr id="6" name="Foliennummernplatzhalter 5">
            <a:extLst>
              <a:ext uri="{FF2B5EF4-FFF2-40B4-BE49-F238E27FC236}">
                <a16:creationId xmlns:a16="http://schemas.microsoft.com/office/drawing/2014/main" id="{28FACFD7-BF65-4DA8-AFDF-1BA2EB68250F}"/>
              </a:ext>
            </a:extLst>
          </p:cNvPr>
          <p:cNvSpPr>
            <a:spLocks noGrp="1"/>
          </p:cNvSpPr>
          <p:nvPr>
            <p:ph type="sldNum" sz="quarter" idx="12"/>
          </p:nvPr>
        </p:nvSpPr>
        <p:spPr/>
        <p:txBody>
          <a:bodyPr/>
          <a:lstStyle/>
          <a:p>
            <a:fld id="{442AD375-037F-43D0-B059-5172DA06796A}" type="slidenum">
              <a:rPr lang="de-CH" smtClean="0"/>
              <a:pPr/>
              <a:t>‹Nr.›</a:t>
            </a:fld>
            <a:endParaRPr lang="de-CH" dirty="0"/>
          </a:p>
        </p:txBody>
      </p:sp>
      <p:sp>
        <p:nvSpPr>
          <p:cNvPr id="13" name="Textplatzhalter 12">
            <a:extLst>
              <a:ext uri="{FF2B5EF4-FFF2-40B4-BE49-F238E27FC236}">
                <a16:creationId xmlns:a16="http://schemas.microsoft.com/office/drawing/2014/main" id="{F8BE4075-E96E-4DF7-941B-48C970450C9A}"/>
              </a:ext>
            </a:extLst>
          </p:cNvPr>
          <p:cNvSpPr>
            <a:spLocks noGrp="1"/>
          </p:cNvSpPr>
          <p:nvPr>
            <p:ph type="body" sz="quarter" idx="15" hasCustomPrompt="1"/>
          </p:nvPr>
        </p:nvSpPr>
        <p:spPr>
          <a:xfrm>
            <a:off x="684213" y="7154354"/>
            <a:ext cx="4049267" cy="297372"/>
          </a:xfrm>
        </p:spPr>
        <p:txBody>
          <a:bodyPr anchor="b" anchorCtr="0"/>
          <a:lstStyle>
            <a:lvl1pPr>
              <a:defRPr/>
            </a:lvl1pPr>
          </a:lstStyle>
          <a:p>
            <a:pPr marL="0" marR="0" lvl="0" indent="0" algn="l" defTabSz="399593" rtl="0" eaLnBrk="1" fontAlgn="auto" latinLnBrk="0" hangingPunct="1">
              <a:lnSpc>
                <a:spcPct val="110000"/>
              </a:lnSpc>
              <a:spcBef>
                <a:spcPts val="0"/>
              </a:spcBef>
              <a:spcAft>
                <a:spcPts val="0"/>
              </a:spcAft>
              <a:buClrTx/>
              <a:buSzTx/>
              <a:buFont typeface="+mj-lt"/>
              <a:buNone/>
              <a:tabLst/>
              <a:defRPr/>
            </a:pPr>
            <a:r>
              <a:rPr kumimoji="0" lang="de-DE" sz="1000" b="0" i="0" u="none" strike="noStrike" kern="1200" cap="none" spc="0" normalizeH="0" baseline="0" noProof="0" dirty="0">
                <a:ln>
                  <a:noFill/>
                </a:ln>
                <a:solidFill>
                  <a:prstClr val="black"/>
                </a:solidFill>
                <a:effectLst/>
                <a:uLnTx/>
                <a:uFillTx/>
                <a:latin typeface="Arial"/>
                <a:ea typeface="+mn-ea"/>
                <a:cs typeface="+mn-cs"/>
              </a:rPr>
              <a:t>Optionaler Text zweizeilig unten hinzufügen</a:t>
            </a:r>
          </a:p>
        </p:txBody>
      </p:sp>
      <p:sp>
        <p:nvSpPr>
          <p:cNvPr id="15" name="Textplatzhalter 14">
            <a:extLst>
              <a:ext uri="{FF2B5EF4-FFF2-40B4-BE49-F238E27FC236}">
                <a16:creationId xmlns:a16="http://schemas.microsoft.com/office/drawing/2014/main" id="{53D60BC3-5845-4763-BE39-FC145EE0816B}"/>
              </a:ext>
            </a:extLst>
          </p:cNvPr>
          <p:cNvSpPr>
            <a:spLocks noGrp="1"/>
          </p:cNvSpPr>
          <p:nvPr>
            <p:ph type="body" sz="quarter" idx="16"/>
          </p:nvPr>
        </p:nvSpPr>
        <p:spPr>
          <a:xfrm>
            <a:off x="684213" y="697288"/>
            <a:ext cx="4392612" cy="641957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DE" dirty="0"/>
          </a:p>
        </p:txBody>
      </p:sp>
      <p:sp>
        <p:nvSpPr>
          <p:cNvPr id="24" name="Inhaltsplatzhalter 23">
            <a:extLst>
              <a:ext uri="{FF2B5EF4-FFF2-40B4-BE49-F238E27FC236}">
                <a16:creationId xmlns:a16="http://schemas.microsoft.com/office/drawing/2014/main" id="{5DF5D0A2-545B-4171-8163-1E743FE6E5AE}"/>
              </a:ext>
            </a:extLst>
          </p:cNvPr>
          <p:cNvSpPr>
            <a:spLocks noGrp="1"/>
          </p:cNvSpPr>
          <p:nvPr>
            <p:ph sz="quarter" idx="17" hasCustomPrompt="1"/>
          </p:nvPr>
        </p:nvSpPr>
        <p:spPr>
          <a:xfrm>
            <a:off x="4775030" y="7006850"/>
            <a:ext cx="456248" cy="452692"/>
          </a:xfrm>
        </p:spPr>
        <p:txBody>
          <a:bodyPr anchor="ctr" anchorCtr="0"/>
          <a:lstStyle>
            <a:lvl1pPr algn="ctr">
              <a:defRPr sz="450" b="1">
                <a:solidFill>
                  <a:schemeClr val="bg1"/>
                </a:solidFill>
              </a:defRPr>
            </a:lvl1pPr>
            <a:lvl2pPr>
              <a:defRPr sz="300"/>
            </a:lvl2pPr>
            <a:lvl3pPr>
              <a:defRPr sz="300"/>
            </a:lvl3pPr>
            <a:lvl4pPr>
              <a:defRPr sz="300"/>
            </a:lvl4pPr>
            <a:lvl5pPr>
              <a:defRPr sz="300"/>
            </a:lvl5pPr>
          </a:lstStyle>
          <a:p>
            <a:pPr lvl="0"/>
            <a:r>
              <a:rPr lang="de-DE" dirty="0"/>
              <a:t>Optional </a:t>
            </a:r>
            <a:br>
              <a:rPr lang="de-DE" dirty="0"/>
            </a:br>
            <a:r>
              <a:rPr lang="de-DE" dirty="0"/>
              <a:t>QR-Code hinzufügen, fallen lassen</a:t>
            </a:r>
          </a:p>
        </p:txBody>
      </p:sp>
    </p:spTree>
    <p:extLst>
      <p:ext uri="{BB962C8B-B14F-4D97-AF65-F5344CB8AC3E}">
        <p14:creationId xmlns:p14="http://schemas.microsoft.com/office/powerpoint/2010/main" val="1018812440"/>
      </p:ext>
    </p:extLst>
  </p:cSld>
  <p:clrMapOvr>
    <a:masterClrMapping/>
  </p:clrMapOvr>
  <p:extLst>
    <p:ext uri="{DCECCB84-F9BA-43D5-87BE-67443E8EF086}">
      <p15:sldGuideLst xmlns:p15="http://schemas.microsoft.com/office/powerpoint/2012/main">
        <p15:guide id="1" orient="horz" pos="439" userDrawn="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Leer">
    <p:bg>
      <p:bgPr>
        <a:solidFill>
          <a:schemeClr val="bg1"/>
        </a:solidFill>
        <a:effectLst/>
      </p:bgPr>
    </p:bg>
    <p:spTree>
      <p:nvGrpSpPr>
        <p:cNvPr id="1" name=""/>
        <p:cNvGrpSpPr/>
        <p:nvPr/>
      </p:nvGrpSpPr>
      <p:grpSpPr>
        <a:xfrm>
          <a:off x="0" y="0"/>
          <a:ext cx="0" cy="0"/>
          <a:chOff x="0" y="0"/>
          <a:chExt cx="0" cy="0"/>
        </a:xfrm>
      </p:grpSpPr>
      <p:sp>
        <p:nvSpPr>
          <p:cNvPr id="4" name="Datumsplatzhalter 3">
            <a:extLst>
              <a:ext uri="{FF2B5EF4-FFF2-40B4-BE49-F238E27FC236}">
                <a16:creationId xmlns:a16="http://schemas.microsoft.com/office/drawing/2014/main" id="{707E4E3B-B029-4FB4-981D-E15979CD6392}"/>
              </a:ext>
            </a:extLst>
          </p:cNvPr>
          <p:cNvSpPr>
            <a:spLocks noGrp="1"/>
          </p:cNvSpPr>
          <p:nvPr>
            <p:ph type="dt" sz="half" idx="10"/>
          </p:nvPr>
        </p:nvSpPr>
        <p:spPr/>
        <p:txBody>
          <a:bodyPr/>
          <a:lstStyle/>
          <a:p>
            <a:fld id="{3D4A7C4B-E426-4241-A51D-6894959551F8}" type="datetime1">
              <a:rPr lang="de-CH" smtClean="0"/>
              <a:t>12.03.2026</a:t>
            </a:fld>
            <a:endParaRPr lang="de-CH" dirty="0"/>
          </a:p>
        </p:txBody>
      </p:sp>
      <p:sp>
        <p:nvSpPr>
          <p:cNvPr id="5" name="Fußzeilenplatzhalter 4">
            <a:extLst>
              <a:ext uri="{FF2B5EF4-FFF2-40B4-BE49-F238E27FC236}">
                <a16:creationId xmlns:a16="http://schemas.microsoft.com/office/drawing/2014/main" id="{1B3A6D9A-857D-4B6F-B977-93015D0393DB}"/>
              </a:ext>
            </a:extLst>
          </p:cNvPr>
          <p:cNvSpPr>
            <a:spLocks noGrp="1"/>
          </p:cNvSpPr>
          <p:nvPr>
            <p:ph type="ftr" sz="quarter" idx="11"/>
          </p:nvPr>
        </p:nvSpPr>
        <p:spPr/>
        <p:txBody>
          <a:bodyPr/>
          <a:lstStyle/>
          <a:p>
            <a:r>
              <a:rPr lang="de-CH"/>
              <a:t>Fusszeile (Ändern über «Einfügen &gt; Kopf- und Fusszeile»)</a:t>
            </a:r>
            <a:endParaRPr lang="de-CH" dirty="0"/>
          </a:p>
        </p:txBody>
      </p:sp>
      <p:sp>
        <p:nvSpPr>
          <p:cNvPr id="6" name="Foliennummernplatzhalter 5">
            <a:extLst>
              <a:ext uri="{FF2B5EF4-FFF2-40B4-BE49-F238E27FC236}">
                <a16:creationId xmlns:a16="http://schemas.microsoft.com/office/drawing/2014/main" id="{28FACFD7-BF65-4DA8-AFDF-1BA2EB68250F}"/>
              </a:ext>
            </a:extLst>
          </p:cNvPr>
          <p:cNvSpPr>
            <a:spLocks noGrp="1"/>
          </p:cNvSpPr>
          <p:nvPr>
            <p:ph type="sldNum" sz="quarter" idx="12"/>
          </p:nvPr>
        </p:nvSpPr>
        <p:spPr/>
        <p:txBody>
          <a:bodyPr/>
          <a:lstStyle/>
          <a:p>
            <a:fld id="{442AD375-037F-43D0-B059-5172DA06796A}" type="slidenum">
              <a:rPr lang="de-CH" smtClean="0"/>
              <a:pPr/>
              <a:t>‹Nr.›</a:t>
            </a:fld>
            <a:endParaRPr lang="de-CH" dirty="0"/>
          </a:p>
        </p:txBody>
      </p:sp>
      <p:sp>
        <p:nvSpPr>
          <p:cNvPr id="13" name="Textplatzhalter 12">
            <a:extLst>
              <a:ext uri="{FF2B5EF4-FFF2-40B4-BE49-F238E27FC236}">
                <a16:creationId xmlns:a16="http://schemas.microsoft.com/office/drawing/2014/main" id="{F8BE4075-E96E-4DF7-941B-48C970450C9A}"/>
              </a:ext>
            </a:extLst>
          </p:cNvPr>
          <p:cNvSpPr>
            <a:spLocks noGrp="1"/>
          </p:cNvSpPr>
          <p:nvPr>
            <p:ph type="body" sz="quarter" idx="15" hasCustomPrompt="1"/>
          </p:nvPr>
        </p:nvSpPr>
        <p:spPr>
          <a:xfrm>
            <a:off x="684213" y="7154354"/>
            <a:ext cx="4049267" cy="297372"/>
          </a:xfrm>
        </p:spPr>
        <p:txBody>
          <a:bodyPr anchor="b" anchorCtr="0"/>
          <a:lstStyle>
            <a:lvl1pPr>
              <a:defRPr/>
            </a:lvl1pPr>
          </a:lstStyle>
          <a:p>
            <a:pPr marL="0" marR="0" lvl="0" indent="0" algn="l" defTabSz="399593" rtl="0" eaLnBrk="1" fontAlgn="auto" latinLnBrk="0" hangingPunct="1">
              <a:lnSpc>
                <a:spcPct val="110000"/>
              </a:lnSpc>
              <a:spcBef>
                <a:spcPts val="0"/>
              </a:spcBef>
              <a:spcAft>
                <a:spcPts val="0"/>
              </a:spcAft>
              <a:buClrTx/>
              <a:buSzTx/>
              <a:buFont typeface="+mj-lt"/>
              <a:buNone/>
              <a:tabLst/>
              <a:defRPr/>
            </a:pPr>
            <a:r>
              <a:rPr kumimoji="0" lang="de-DE" sz="1000" b="0" i="0" u="none" strike="noStrike" kern="1200" cap="none" spc="0" normalizeH="0" baseline="0" noProof="0" dirty="0">
                <a:ln>
                  <a:noFill/>
                </a:ln>
                <a:solidFill>
                  <a:prstClr val="black"/>
                </a:solidFill>
                <a:effectLst/>
                <a:uLnTx/>
                <a:uFillTx/>
                <a:latin typeface="Arial"/>
                <a:ea typeface="+mn-ea"/>
                <a:cs typeface="+mn-cs"/>
              </a:rPr>
              <a:t>Optionaler Text zweizeilig unten hinzufügen</a:t>
            </a:r>
          </a:p>
        </p:txBody>
      </p:sp>
      <p:sp>
        <p:nvSpPr>
          <p:cNvPr id="15" name="Textplatzhalter 14">
            <a:extLst>
              <a:ext uri="{FF2B5EF4-FFF2-40B4-BE49-F238E27FC236}">
                <a16:creationId xmlns:a16="http://schemas.microsoft.com/office/drawing/2014/main" id="{53D60BC3-5845-4763-BE39-FC145EE0816B}"/>
              </a:ext>
            </a:extLst>
          </p:cNvPr>
          <p:cNvSpPr>
            <a:spLocks noGrp="1"/>
          </p:cNvSpPr>
          <p:nvPr>
            <p:ph type="body" sz="quarter" idx="16"/>
          </p:nvPr>
        </p:nvSpPr>
        <p:spPr>
          <a:xfrm>
            <a:off x="684213" y="1980775"/>
            <a:ext cx="4392612" cy="5075663"/>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DE" dirty="0"/>
          </a:p>
        </p:txBody>
      </p:sp>
      <p:sp>
        <p:nvSpPr>
          <p:cNvPr id="24" name="Inhaltsplatzhalter 23">
            <a:extLst>
              <a:ext uri="{FF2B5EF4-FFF2-40B4-BE49-F238E27FC236}">
                <a16:creationId xmlns:a16="http://schemas.microsoft.com/office/drawing/2014/main" id="{5DF5D0A2-545B-4171-8163-1E743FE6E5AE}"/>
              </a:ext>
            </a:extLst>
          </p:cNvPr>
          <p:cNvSpPr>
            <a:spLocks noGrp="1"/>
          </p:cNvSpPr>
          <p:nvPr>
            <p:ph sz="quarter" idx="17" hasCustomPrompt="1"/>
          </p:nvPr>
        </p:nvSpPr>
        <p:spPr>
          <a:xfrm>
            <a:off x="4775024" y="7006846"/>
            <a:ext cx="456253" cy="452696"/>
          </a:xfrm>
        </p:spPr>
        <p:txBody>
          <a:bodyPr anchor="ctr" anchorCtr="0"/>
          <a:lstStyle>
            <a:lvl1pPr algn="ctr">
              <a:defRPr sz="450" b="1">
                <a:solidFill>
                  <a:schemeClr val="bg1"/>
                </a:solidFill>
              </a:defRPr>
            </a:lvl1pPr>
            <a:lvl2pPr>
              <a:defRPr sz="300"/>
            </a:lvl2pPr>
            <a:lvl3pPr>
              <a:defRPr sz="300"/>
            </a:lvl3pPr>
            <a:lvl4pPr>
              <a:defRPr sz="300"/>
            </a:lvl4pPr>
            <a:lvl5pPr>
              <a:defRPr sz="300"/>
            </a:lvl5pPr>
          </a:lstStyle>
          <a:p>
            <a:pPr lvl="0"/>
            <a:r>
              <a:rPr lang="de-DE" dirty="0"/>
              <a:t>Optional </a:t>
            </a:r>
            <a:br>
              <a:rPr lang="de-DE" dirty="0"/>
            </a:br>
            <a:r>
              <a:rPr lang="de-DE" dirty="0"/>
              <a:t>QR-Code hinzufügen, fallen lassen</a:t>
            </a:r>
          </a:p>
        </p:txBody>
      </p:sp>
      <p:sp>
        <p:nvSpPr>
          <p:cNvPr id="2" name="Titel 1">
            <a:extLst>
              <a:ext uri="{FF2B5EF4-FFF2-40B4-BE49-F238E27FC236}">
                <a16:creationId xmlns:a16="http://schemas.microsoft.com/office/drawing/2014/main" id="{3FED4E56-CAED-4547-9B13-2BCF3FA6CA49}"/>
              </a:ext>
            </a:extLst>
          </p:cNvPr>
          <p:cNvSpPr>
            <a:spLocks noGrp="1"/>
          </p:cNvSpPr>
          <p:nvPr>
            <p:ph type="title"/>
          </p:nvPr>
        </p:nvSpPr>
        <p:spPr>
          <a:xfrm>
            <a:off x="684213" y="697292"/>
            <a:ext cx="4392612" cy="1026642"/>
          </a:xfrm>
        </p:spPr>
        <p:txBody>
          <a:bodyPr/>
          <a:lstStyle>
            <a:lvl1pPr>
              <a:defRPr>
                <a:solidFill>
                  <a:schemeClr val="tx1"/>
                </a:solidFill>
                <a:latin typeface="+mn-lt"/>
              </a:defRPr>
            </a:lvl1pPr>
          </a:lstStyle>
          <a:p>
            <a:r>
              <a:rPr lang="de-DE"/>
              <a:t>Mastertitelformat bearbeiten</a:t>
            </a:r>
            <a:endParaRPr lang="de-DE" dirty="0"/>
          </a:p>
        </p:txBody>
      </p:sp>
    </p:spTree>
    <p:extLst>
      <p:ext uri="{BB962C8B-B14F-4D97-AF65-F5344CB8AC3E}">
        <p14:creationId xmlns:p14="http://schemas.microsoft.com/office/powerpoint/2010/main" val="589648149"/>
      </p:ext>
    </p:extLst>
  </p:cSld>
  <p:clrMapOvr>
    <a:masterClrMapping/>
  </p:clrMapOvr>
  <p:extLst>
    <p:ext uri="{DCECCB84-F9BA-43D5-87BE-67443E8EF086}">
      <p15:sldGuideLst xmlns:p15="http://schemas.microsoft.com/office/powerpoint/2012/main">
        <p15:guide id="1" orient="horz" pos="439" userDrawn="1">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684213" y="4013856"/>
            <a:ext cx="4392103" cy="1085744"/>
          </a:xfrm>
          <a:prstGeom prst="rect">
            <a:avLst/>
          </a:prstGeom>
        </p:spPr>
        <p:txBody>
          <a:bodyPr vert="horz" lIns="0" tIns="0" rIns="0" bIns="0" rtlCol="0" anchor="t">
            <a:noAutofit/>
          </a:bodyPr>
          <a:lstStyle/>
          <a:p>
            <a:r>
              <a:rPr lang="de-CH" dirty="0"/>
              <a:t>Titel hinzufügen</a:t>
            </a:r>
          </a:p>
        </p:txBody>
      </p:sp>
      <p:sp>
        <p:nvSpPr>
          <p:cNvPr id="3" name="Textplatzhalter 2"/>
          <p:cNvSpPr>
            <a:spLocks noGrp="1"/>
          </p:cNvSpPr>
          <p:nvPr>
            <p:ph type="body" idx="1"/>
          </p:nvPr>
        </p:nvSpPr>
        <p:spPr>
          <a:xfrm>
            <a:off x="684213" y="5172227"/>
            <a:ext cx="4392612" cy="1688590"/>
          </a:xfrm>
          <a:prstGeom prst="rect">
            <a:avLst/>
          </a:prstGeom>
        </p:spPr>
        <p:txBody>
          <a:bodyPr vert="horz" lIns="0" tIns="0" rIns="0" bIns="0" rtlCol="0">
            <a:noAutofit/>
          </a:bodyPr>
          <a:lstStyle/>
          <a:p>
            <a:pPr lvl="0"/>
            <a:r>
              <a:rPr lang="de-CH" noProof="0" dirty="0"/>
              <a:t>Inhalt hinzufügen</a:t>
            </a:r>
          </a:p>
          <a:p>
            <a:pPr lvl="1"/>
            <a:r>
              <a:rPr lang="de-CH" noProof="0" dirty="0"/>
              <a:t>Zweite Ebene</a:t>
            </a:r>
          </a:p>
          <a:p>
            <a:pPr lvl="2"/>
            <a:r>
              <a:rPr lang="de-CH" noProof="0" dirty="0"/>
              <a:t>Dritte Ebene</a:t>
            </a:r>
          </a:p>
          <a:p>
            <a:pPr lvl="3"/>
            <a:r>
              <a:rPr lang="de-CH" noProof="0" dirty="0"/>
              <a:t>Vierte Ebene</a:t>
            </a:r>
          </a:p>
          <a:p>
            <a:pPr lvl="4"/>
            <a:r>
              <a:rPr lang="de-CH" noProof="0" dirty="0"/>
              <a:t>Fünfte Ebene</a:t>
            </a:r>
          </a:p>
        </p:txBody>
      </p:sp>
      <p:sp>
        <p:nvSpPr>
          <p:cNvPr id="4" name="Datumsplatzhalter 3"/>
          <p:cNvSpPr>
            <a:spLocks noGrp="1"/>
          </p:cNvSpPr>
          <p:nvPr>
            <p:ph type="dt" sz="half" idx="2"/>
          </p:nvPr>
        </p:nvSpPr>
        <p:spPr>
          <a:xfrm rot="-5400000">
            <a:off x="5437075" y="146464"/>
            <a:ext cx="366879" cy="73952"/>
          </a:xfrm>
          <a:prstGeom prst="rect">
            <a:avLst/>
          </a:prstGeom>
        </p:spPr>
        <p:txBody>
          <a:bodyPr vert="horz" lIns="0" tIns="0" rIns="0" bIns="0" rtlCol="0" anchor="t" anchorCtr="0"/>
          <a:lstStyle>
            <a:lvl1pPr algn="l">
              <a:defRPr sz="100">
                <a:solidFill>
                  <a:schemeClr val="bg1"/>
                </a:solidFill>
              </a:defRPr>
            </a:lvl1pPr>
          </a:lstStyle>
          <a:p>
            <a:fld id="{3D4A7C4B-E426-4241-A51D-6894959551F8}" type="datetime1">
              <a:rPr lang="de-CH" smtClean="0"/>
              <a:pPr/>
              <a:t>12.03.2026</a:t>
            </a:fld>
            <a:endParaRPr lang="de-CH" dirty="0"/>
          </a:p>
        </p:txBody>
      </p:sp>
      <p:sp>
        <p:nvSpPr>
          <p:cNvPr id="5" name="Fußzeilenplatzhalter 4"/>
          <p:cNvSpPr>
            <a:spLocks noGrp="1"/>
          </p:cNvSpPr>
          <p:nvPr>
            <p:ph type="ftr" sz="quarter" idx="3"/>
          </p:nvPr>
        </p:nvSpPr>
        <p:spPr>
          <a:xfrm rot="-5400000">
            <a:off x="5437075" y="146464"/>
            <a:ext cx="366879" cy="73952"/>
          </a:xfrm>
          <a:prstGeom prst="rect">
            <a:avLst/>
          </a:prstGeom>
        </p:spPr>
        <p:txBody>
          <a:bodyPr vert="horz" lIns="0" tIns="0" rIns="0" bIns="0" rtlCol="0" anchor="t" anchorCtr="0"/>
          <a:lstStyle>
            <a:lvl1pPr algn="l">
              <a:defRPr sz="100">
                <a:solidFill>
                  <a:schemeClr val="bg1"/>
                </a:solidFill>
              </a:defRPr>
            </a:lvl1pPr>
          </a:lstStyle>
          <a:p>
            <a:r>
              <a:rPr lang="de-CH"/>
              <a:t>Fusszeile (Ändern über «Einfügen &gt; Kopf- und Fusszeile»)</a:t>
            </a:r>
            <a:endParaRPr lang="de-CH" dirty="0"/>
          </a:p>
        </p:txBody>
      </p:sp>
      <p:sp>
        <p:nvSpPr>
          <p:cNvPr id="6" name="Foliennummernplatzhalter 5"/>
          <p:cNvSpPr>
            <a:spLocks noGrp="1"/>
          </p:cNvSpPr>
          <p:nvPr>
            <p:ph type="sldNum" sz="quarter" idx="4"/>
          </p:nvPr>
        </p:nvSpPr>
        <p:spPr>
          <a:xfrm rot="-5400000">
            <a:off x="5437075" y="146464"/>
            <a:ext cx="366879" cy="73952"/>
          </a:xfrm>
          <a:prstGeom prst="rect">
            <a:avLst/>
          </a:prstGeom>
        </p:spPr>
        <p:txBody>
          <a:bodyPr vert="horz" lIns="0" tIns="0" rIns="0" bIns="0" rtlCol="0" anchor="t" anchorCtr="0"/>
          <a:lstStyle>
            <a:lvl1pPr algn="r">
              <a:defRPr sz="100">
                <a:solidFill>
                  <a:schemeClr val="bg1"/>
                </a:solidFill>
              </a:defRPr>
            </a:lvl1pPr>
          </a:lstStyle>
          <a:p>
            <a:fld id="{442AD375-037F-43D0-B059-5172DA06796A}" type="slidenum">
              <a:rPr lang="de-CH" smtClean="0"/>
              <a:pPr/>
              <a:t>‹Nr.›</a:t>
            </a:fld>
            <a:endParaRPr lang="de-CH" dirty="0"/>
          </a:p>
        </p:txBody>
      </p:sp>
      <p:cxnSp>
        <p:nvCxnSpPr>
          <p:cNvPr id="31" name="Gerader Verbinder 30">
            <a:extLst>
              <a:ext uri="{FF2B5EF4-FFF2-40B4-BE49-F238E27FC236}">
                <a16:creationId xmlns:a16="http://schemas.microsoft.com/office/drawing/2014/main" id="{F784E426-BA6E-4964-8676-B70DA44C560A}"/>
              </a:ext>
            </a:extLst>
          </p:cNvPr>
          <p:cNvCxnSpPr/>
          <p:nvPr userDrawn="1"/>
        </p:nvCxnSpPr>
        <p:spPr>
          <a:xfrm>
            <a:off x="71438" y="-28800"/>
            <a:ext cx="0" cy="36363"/>
          </a:xfrm>
          <a:prstGeom prst="line">
            <a:avLst/>
          </a:prstGeom>
          <a:ln w="3175"/>
        </p:spPr>
        <p:style>
          <a:lnRef idx="1">
            <a:schemeClr val="dk1"/>
          </a:lnRef>
          <a:fillRef idx="0">
            <a:schemeClr val="dk1"/>
          </a:fillRef>
          <a:effectRef idx="0">
            <a:schemeClr val="dk1"/>
          </a:effectRef>
          <a:fontRef idx="minor">
            <a:schemeClr val="tx1"/>
          </a:fontRef>
        </p:style>
      </p:cxnSp>
      <p:cxnSp>
        <p:nvCxnSpPr>
          <p:cNvPr id="35" name="Gerader Verbinder 34">
            <a:extLst>
              <a:ext uri="{FF2B5EF4-FFF2-40B4-BE49-F238E27FC236}">
                <a16:creationId xmlns:a16="http://schemas.microsoft.com/office/drawing/2014/main" id="{0196A084-3DE1-4764-B415-8A2B21DEE633}"/>
              </a:ext>
            </a:extLst>
          </p:cNvPr>
          <p:cNvCxnSpPr/>
          <p:nvPr userDrawn="1"/>
        </p:nvCxnSpPr>
        <p:spPr>
          <a:xfrm>
            <a:off x="-28800" y="71438"/>
            <a:ext cx="36252"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8" name="Gerader Verbinder 37">
            <a:extLst>
              <a:ext uri="{FF2B5EF4-FFF2-40B4-BE49-F238E27FC236}">
                <a16:creationId xmlns:a16="http://schemas.microsoft.com/office/drawing/2014/main" id="{81E7B762-CE44-4FE4-9AD5-23F1C3F76E82}"/>
              </a:ext>
            </a:extLst>
          </p:cNvPr>
          <p:cNvCxnSpPr/>
          <p:nvPr userDrawn="1"/>
        </p:nvCxnSpPr>
        <p:spPr>
          <a:xfrm flipH="1">
            <a:off x="5400675" y="-28800"/>
            <a:ext cx="0" cy="36363"/>
          </a:xfrm>
          <a:prstGeom prst="line">
            <a:avLst/>
          </a:prstGeom>
          <a:ln w="3175"/>
        </p:spPr>
        <p:style>
          <a:lnRef idx="1">
            <a:schemeClr val="dk1"/>
          </a:lnRef>
          <a:fillRef idx="0">
            <a:schemeClr val="dk1"/>
          </a:fillRef>
          <a:effectRef idx="0">
            <a:schemeClr val="dk1"/>
          </a:effectRef>
          <a:fontRef idx="minor">
            <a:schemeClr val="tx1"/>
          </a:fontRef>
        </p:style>
      </p:cxnSp>
      <p:cxnSp>
        <p:nvCxnSpPr>
          <p:cNvPr id="39" name="Gerader Verbinder 38">
            <a:extLst>
              <a:ext uri="{FF2B5EF4-FFF2-40B4-BE49-F238E27FC236}">
                <a16:creationId xmlns:a16="http://schemas.microsoft.com/office/drawing/2014/main" id="{5F628A17-AB43-47B5-AF9F-17D7640A6639}"/>
              </a:ext>
            </a:extLst>
          </p:cNvPr>
          <p:cNvCxnSpPr/>
          <p:nvPr userDrawn="1"/>
        </p:nvCxnSpPr>
        <p:spPr>
          <a:xfrm flipH="1">
            <a:off x="5461200" y="71438"/>
            <a:ext cx="36252"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1" name="Gerader Verbinder 40">
            <a:extLst>
              <a:ext uri="{FF2B5EF4-FFF2-40B4-BE49-F238E27FC236}">
                <a16:creationId xmlns:a16="http://schemas.microsoft.com/office/drawing/2014/main" id="{2A3E3218-7364-48E0-9D46-C2686F289343}"/>
              </a:ext>
            </a:extLst>
          </p:cNvPr>
          <p:cNvCxnSpPr>
            <a:cxnSpLocks/>
          </p:cNvCxnSpPr>
          <p:nvPr userDrawn="1"/>
        </p:nvCxnSpPr>
        <p:spPr>
          <a:xfrm flipV="1">
            <a:off x="71438" y="7693200"/>
            <a:ext cx="0" cy="36363"/>
          </a:xfrm>
          <a:prstGeom prst="line">
            <a:avLst/>
          </a:prstGeom>
          <a:ln w="3175"/>
        </p:spPr>
        <p:style>
          <a:lnRef idx="1">
            <a:schemeClr val="dk1"/>
          </a:lnRef>
          <a:fillRef idx="0">
            <a:schemeClr val="dk1"/>
          </a:fillRef>
          <a:effectRef idx="0">
            <a:schemeClr val="dk1"/>
          </a:effectRef>
          <a:fontRef idx="minor">
            <a:schemeClr val="tx1"/>
          </a:fontRef>
        </p:style>
      </p:cxnSp>
      <p:cxnSp>
        <p:nvCxnSpPr>
          <p:cNvPr id="42" name="Gerader Verbinder 41">
            <a:extLst>
              <a:ext uri="{FF2B5EF4-FFF2-40B4-BE49-F238E27FC236}">
                <a16:creationId xmlns:a16="http://schemas.microsoft.com/office/drawing/2014/main" id="{C2AB8BA6-CD45-4778-9D9E-1ED3E92B1E1A}"/>
              </a:ext>
            </a:extLst>
          </p:cNvPr>
          <p:cNvCxnSpPr/>
          <p:nvPr userDrawn="1"/>
        </p:nvCxnSpPr>
        <p:spPr>
          <a:xfrm flipV="1">
            <a:off x="-28800" y="7633133"/>
            <a:ext cx="36252"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4" name="Gerader Verbinder 43">
            <a:extLst>
              <a:ext uri="{FF2B5EF4-FFF2-40B4-BE49-F238E27FC236}">
                <a16:creationId xmlns:a16="http://schemas.microsoft.com/office/drawing/2014/main" id="{ED8D1379-919C-42B3-A5E4-B49CBB5EA204}"/>
              </a:ext>
            </a:extLst>
          </p:cNvPr>
          <p:cNvCxnSpPr>
            <a:cxnSpLocks/>
          </p:cNvCxnSpPr>
          <p:nvPr userDrawn="1"/>
        </p:nvCxnSpPr>
        <p:spPr>
          <a:xfrm flipH="1" flipV="1">
            <a:off x="5400675" y="7693200"/>
            <a:ext cx="0" cy="36363"/>
          </a:xfrm>
          <a:prstGeom prst="line">
            <a:avLst/>
          </a:prstGeom>
          <a:ln w="3175"/>
        </p:spPr>
        <p:style>
          <a:lnRef idx="1">
            <a:schemeClr val="dk1"/>
          </a:lnRef>
          <a:fillRef idx="0">
            <a:schemeClr val="dk1"/>
          </a:fillRef>
          <a:effectRef idx="0">
            <a:schemeClr val="dk1"/>
          </a:effectRef>
          <a:fontRef idx="minor">
            <a:schemeClr val="tx1"/>
          </a:fontRef>
        </p:style>
      </p:cxnSp>
      <p:cxnSp>
        <p:nvCxnSpPr>
          <p:cNvPr id="45" name="Gerader Verbinder 44">
            <a:extLst>
              <a:ext uri="{FF2B5EF4-FFF2-40B4-BE49-F238E27FC236}">
                <a16:creationId xmlns:a16="http://schemas.microsoft.com/office/drawing/2014/main" id="{E894D77E-08AF-43FB-BA00-4F887BC663C9}"/>
              </a:ext>
            </a:extLst>
          </p:cNvPr>
          <p:cNvCxnSpPr/>
          <p:nvPr userDrawn="1"/>
        </p:nvCxnSpPr>
        <p:spPr>
          <a:xfrm flipH="1" flipV="1">
            <a:off x="5461200" y="7634661"/>
            <a:ext cx="36252"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11663896"/>
      </p:ext>
    </p:extLst>
  </p:cSld>
  <p:clrMap bg1="lt1" tx1="dk1" bg2="lt2" tx2="dk2" accent1="accent1" accent2="accent2" accent3="accent3" accent4="accent4" accent5="accent5" accent6="accent6" hlink="hlink" folHlink="folHlink"/>
  <p:sldLayoutIdLst>
    <p:sldLayoutId id="2147483659" r:id="rId1"/>
    <p:sldLayoutId id="2147483664" r:id="rId2"/>
    <p:sldLayoutId id="2147483660" r:id="rId3"/>
    <p:sldLayoutId id="2147483662" r:id="rId4"/>
    <p:sldLayoutId id="2147483661" r:id="rId5"/>
    <p:sldLayoutId id="2147483666" r:id="rId6"/>
    <p:sldLayoutId id="2147483663" r:id="rId7"/>
    <p:sldLayoutId id="2147483665" r:id="rId8"/>
  </p:sldLayoutIdLst>
  <p:hf hdr="0"/>
  <p:txStyles>
    <p:titleStyle>
      <a:lvl1pPr algn="l" defTabSz="399593" rtl="0" eaLnBrk="1" latinLnBrk="0" hangingPunct="1">
        <a:lnSpc>
          <a:spcPct val="84000"/>
        </a:lnSpc>
        <a:spcBef>
          <a:spcPct val="0"/>
        </a:spcBef>
        <a:buNone/>
        <a:defRPr sz="4000" b="1" kern="1200">
          <a:solidFill>
            <a:schemeClr val="bg1"/>
          </a:solidFill>
          <a:latin typeface="+mj-lt"/>
          <a:ea typeface="+mj-ea"/>
          <a:cs typeface="+mj-cs"/>
        </a:defRPr>
      </a:lvl1pPr>
    </p:titleStyle>
    <p:bodyStyle>
      <a:lvl1pPr marL="0" indent="0" algn="l" defTabSz="399593" rtl="0" eaLnBrk="1" latinLnBrk="0" hangingPunct="1">
        <a:lnSpc>
          <a:spcPct val="110000"/>
        </a:lnSpc>
        <a:spcBef>
          <a:spcPts val="0"/>
        </a:spcBef>
        <a:buFont typeface="+mj-lt"/>
        <a:buNone/>
        <a:defRPr sz="1000" kern="1200">
          <a:solidFill>
            <a:schemeClr val="tx1"/>
          </a:solidFill>
          <a:latin typeface="+mn-lt"/>
          <a:ea typeface="+mn-ea"/>
          <a:cs typeface="+mn-cs"/>
        </a:defRPr>
      </a:lvl1pPr>
      <a:lvl2pPr marL="76311" indent="-76311" algn="l" defTabSz="399593" rtl="0" eaLnBrk="1" latinLnBrk="0" hangingPunct="1">
        <a:lnSpc>
          <a:spcPct val="110000"/>
        </a:lnSpc>
        <a:spcBef>
          <a:spcPts val="0"/>
        </a:spcBef>
        <a:buFont typeface="Arial" panose="020B0604020202020204" pitchFamily="34" charset="0"/>
        <a:buChar char="•"/>
        <a:defRPr sz="1000" kern="1200">
          <a:solidFill>
            <a:schemeClr val="tx1"/>
          </a:solidFill>
          <a:latin typeface="+mn-lt"/>
          <a:ea typeface="+mn-ea"/>
          <a:cs typeface="+mn-cs"/>
        </a:defRPr>
      </a:lvl2pPr>
      <a:lvl3pPr marL="157479" indent="-81168" algn="l" defTabSz="399593" rtl="0" eaLnBrk="1" latinLnBrk="0" hangingPunct="1">
        <a:lnSpc>
          <a:spcPct val="110000"/>
        </a:lnSpc>
        <a:spcBef>
          <a:spcPts val="0"/>
        </a:spcBef>
        <a:buFont typeface="Arial" panose="020B0604020202020204" pitchFamily="34" charset="0"/>
        <a:buChar char="•"/>
        <a:defRPr sz="1000" kern="1200">
          <a:solidFill>
            <a:schemeClr val="tx1"/>
          </a:solidFill>
          <a:latin typeface="+mn-lt"/>
          <a:ea typeface="+mn-ea"/>
          <a:cs typeface="+mn-cs"/>
        </a:defRPr>
      </a:lvl3pPr>
      <a:lvl4pPr marL="233790" indent="-76311" algn="l" defTabSz="399593" rtl="0" eaLnBrk="1" latinLnBrk="0" hangingPunct="1">
        <a:lnSpc>
          <a:spcPct val="110000"/>
        </a:lnSpc>
        <a:spcBef>
          <a:spcPts val="0"/>
        </a:spcBef>
        <a:buFont typeface="Arial" panose="020B0604020202020204" pitchFamily="34" charset="0"/>
        <a:buChar char="•"/>
        <a:defRPr sz="1000" kern="1200">
          <a:solidFill>
            <a:schemeClr val="tx1"/>
          </a:solidFill>
          <a:latin typeface="+mn-lt"/>
          <a:ea typeface="+mn-ea"/>
          <a:cs typeface="+mn-cs"/>
        </a:defRPr>
      </a:lvl4pPr>
      <a:lvl5pPr marL="314263" indent="-80474" algn="l" defTabSz="399593" rtl="0" eaLnBrk="1" latinLnBrk="0" hangingPunct="1">
        <a:lnSpc>
          <a:spcPct val="110000"/>
        </a:lnSpc>
        <a:spcBef>
          <a:spcPts val="0"/>
        </a:spcBef>
        <a:buFont typeface="Arial" panose="020B0604020202020204" pitchFamily="34" charset="0"/>
        <a:buChar char="•"/>
        <a:defRPr sz="1000" kern="1200">
          <a:solidFill>
            <a:schemeClr val="tx1"/>
          </a:solidFill>
          <a:latin typeface="+mn-lt"/>
          <a:ea typeface="+mn-ea"/>
          <a:cs typeface="+mn-cs"/>
        </a:defRPr>
      </a:lvl5pPr>
      <a:lvl6pPr marL="1098880" indent="-99898" algn="l" defTabSz="399593" rtl="0" eaLnBrk="1" latinLnBrk="0" hangingPunct="1">
        <a:lnSpc>
          <a:spcPct val="90000"/>
        </a:lnSpc>
        <a:spcBef>
          <a:spcPts val="219"/>
        </a:spcBef>
        <a:buFont typeface="Arial" panose="020B0604020202020204" pitchFamily="34" charset="0"/>
        <a:buChar char="•"/>
        <a:defRPr sz="787" kern="1200">
          <a:solidFill>
            <a:schemeClr val="tx1"/>
          </a:solidFill>
          <a:latin typeface="+mn-lt"/>
          <a:ea typeface="+mn-ea"/>
          <a:cs typeface="+mn-cs"/>
        </a:defRPr>
      </a:lvl6pPr>
      <a:lvl7pPr marL="1298677" indent="-99898" algn="l" defTabSz="399593" rtl="0" eaLnBrk="1" latinLnBrk="0" hangingPunct="1">
        <a:lnSpc>
          <a:spcPct val="90000"/>
        </a:lnSpc>
        <a:spcBef>
          <a:spcPts val="219"/>
        </a:spcBef>
        <a:buFont typeface="Arial" panose="020B0604020202020204" pitchFamily="34" charset="0"/>
        <a:buChar char="•"/>
        <a:defRPr sz="787" kern="1200">
          <a:solidFill>
            <a:schemeClr val="tx1"/>
          </a:solidFill>
          <a:latin typeface="+mn-lt"/>
          <a:ea typeface="+mn-ea"/>
          <a:cs typeface="+mn-cs"/>
        </a:defRPr>
      </a:lvl7pPr>
      <a:lvl8pPr marL="1498473" indent="-99898" algn="l" defTabSz="399593" rtl="0" eaLnBrk="1" latinLnBrk="0" hangingPunct="1">
        <a:lnSpc>
          <a:spcPct val="90000"/>
        </a:lnSpc>
        <a:spcBef>
          <a:spcPts val="219"/>
        </a:spcBef>
        <a:buFont typeface="Arial" panose="020B0604020202020204" pitchFamily="34" charset="0"/>
        <a:buChar char="•"/>
        <a:defRPr sz="787" kern="1200">
          <a:solidFill>
            <a:schemeClr val="tx1"/>
          </a:solidFill>
          <a:latin typeface="+mn-lt"/>
          <a:ea typeface="+mn-ea"/>
          <a:cs typeface="+mn-cs"/>
        </a:defRPr>
      </a:lvl8pPr>
      <a:lvl9pPr marL="1698269" indent="-99898" algn="l" defTabSz="399593" rtl="0" eaLnBrk="1" latinLnBrk="0" hangingPunct="1">
        <a:lnSpc>
          <a:spcPct val="90000"/>
        </a:lnSpc>
        <a:spcBef>
          <a:spcPts val="219"/>
        </a:spcBef>
        <a:buFont typeface="Arial" panose="020B0604020202020204" pitchFamily="34" charset="0"/>
        <a:buChar char="•"/>
        <a:defRPr sz="787" kern="1200">
          <a:solidFill>
            <a:schemeClr val="tx1"/>
          </a:solidFill>
          <a:latin typeface="+mn-lt"/>
          <a:ea typeface="+mn-ea"/>
          <a:cs typeface="+mn-cs"/>
        </a:defRPr>
      </a:lvl9pPr>
    </p:bodyStyle>
    <p:otherStyle>
      <a:defPPr>
        <a:defRPr lang="de-DE"/>
      </a:defPPr>
      <a:lvl1pPr marL="0" algn="l" defTabSz="399593" rtl="0" eaLnBrk="1" latinLnBrk="0" hangingPunct="1">
        <a:defRPr sz="787" kern="1200">
          <a:solidFill>
            <a:schemeClr val="tx1"/>
          </a:solidFill>
          <a:latin typeface="+mn-lt"/>
          <a:ea typeface="+mn-ea"/>
          <a:cs typeface="+mn-cs"/>
        </a:defRPr>
      </a:lvl1pPr>
      <a:lvl2pPr marL="199796" algn="l" defTabSz="399593" rtl="0" eaLnBrk="1" latinLnBrk="0" hangingPunct="1">
        <a:defRPr sz="787" kern="1200">
          <a:solidFill>
            <a:schemeClr val="tx1"/>
          </a:solidFill>
          <a:latin typeface="+mn-lt"/>
          <a:ea typeface="+mn-ea"/>
          <a:cs typeface="+mn-cs"/>
        </a:defRPr>
      </a:lvl2pPr>
      <a:lvl3pPr marL="399593" algn="l" defTabSz="399593" rtl="0" eaLnBrk="1" latinLnBrk="0" hangingPunct="1">
        <a:defRPr sz="787" kern="1200">
          <a:solidFill>
            <a:schemeClr val="tx1"/>
          </a:solidFill>
          <a:latin typeface="+mn-lt"/>
          <a:ea typeface="+mn-ea"/>
          <a:cs typeface="+mn-cs"/>
        </a:defRPr>
      </a:lvl3pPr>
      <a:lvl4pPr marL="599389" algn="l" defTabSz="399593" rtl="0" eaLnBrk="1" latinLnBrk="0" hangingPunct="1">
        <a:defRPr sz="787" kern="1200">
          <a:solidFill>
            <a:schemeClr val="tx1"/>
          </a:solidFill>
          <a:latin typeface="+mn-lt"/>
          <a:ea typeface="+mn-ea"/>
          <a:cs typeface="+mn-cs"/>
        </a:defRPr>
      </a:lvl4pPr>
      <a:lvl5pPr marL="799186" algn="l" defTabSz="399593" rtl="0" eaLnBrk="1" latinLnBrk="0" hangingPunct="1">
        <a:defRPr sz="787" kern="1200">
          <a:solidFill>
            <a:schemeClr val="tx1"/>
          </a:solidFill>
          <a:latin typeface="+mn-lt"/>
          <a:ea typeface="+mn-ea"/>
          <a:cs typeface="+mn-cs"/>
        </a:defRPr>
      </a:lvl5pPr>
      <a:lvl6pPr marL="998982" algn="l" defTabSz="399593" rtl="0" eaLnBrk="1" latinLnBrk="0" hangingPunct="1">
        <a:defRPr sz="787" kern="1200">
          <a:solidFill>
            <a:schemeClr val="tx1"/>
          </a:solidFill>
          <a:latin typeface="+mn-lt"/>
          <a:ea typeface="+mn-ea"/>
          <a:cs typeface="+mn-cs"/>
        </a:defRPr>
      </a:lvl6pPr>
      <a:lvl7pPr marL="1198778" algn="l" defTabSz="399593" rtl="0" eaLnBrk="1" latinLnBrk="0" hangingPunct="1">
        <a:defRPr sz="787" kern="1200">
          <a:solidFill>
            <a:schemeClr val="tx1"/>
          </a:solidFill>
          <a:latin typeface="+mn-lt"/>
          <a:ea typeface="+mn-ea"/>
          <a:cs typeface="+mn-cs"/>
        </a:defRPr>
      </a:lvl7pPr>
      <a:lvl8pPr marL="1398575" algn="l" defTabSz="399593" rtl="0" eaLnBrk="1" latinLnBrk="0" hangingPunct="1">
        <a:defRPr sz="787" kern="1200">
          <a:solidFill>
            <a:schemeClr val="tx1"/>
          </a:solidFill>
          <a:latin typeface="+mn-lt"/>
          <a:ea typeface="+mn-ea"/>
          <a:cs typeface="+mn-cs"/>
        </a:defRPr>
      </a:lvl8pPr>
      <a:lvl9pPr marL="1598371" algn="l" defTabSz="399593" rtl="0" eaLnBrk="1" latinLnBrk="0" hangingPunct="1">
        <a:defRPr sz="787" kern="1200">
          <a:solidFill>
            <a:schemeClr val="tx1"/>
          </a:solidFill>
          <a:latin typeface="+mn-lt"/>
          <a:ea typeface="+mn-ea"/>
          <a:cs typeface="+mn-cs"/>
        </a:defRPr>
      </a:lvl9pPr>
    </p:otherStyle>
  </p:txStyles>
  <p:extLst>
    <p:ext uri="{27BBF7A9-308A-43DC-89C8-2F10F3537804}">
      <p15:sldGuideLst xmlns:p15="http://schemas.microsoft.com/office/powerpoint/2012/main">
        <p15:guide id="1" pos="431" userDrawn="1">
          <p15:clr>
            <a:srgbClr val="A4A3A4"/>
          </p15:clr>
        </p15:guide>
        <p15:guide id="2" pos="3198" userDrawn="1">
          <p15:clr>
            <a:srgbClr val="A4A3A4"/>
          </p15:clr>
        </p15:guide>
        <p15:guide id="5" pos="45" userDrawn="1">
          <p15:clr>
            <a:srgbClr val="F26B43"/>
          </p15:clr>
        </p15:guide>
        <p15:guide id="6" pos="3402" userDrawn="1">
          <p15:clr>
            <a:srgbClr val="F26B43"/>
          </p15:clr>
        </p15:guide>
        <p15:guide id="7" orient="horz" pos="2427" userDrawn="1">
          <p15:clr>
            <a:srgbClr val="F26B43"/>
          </p15:clr>
        </p15:guide>
        <p15:guide id="8" orient="horz" pos="45" userDrawn="1">
          <p15:clr>
            <a:srgbClr val="F26B43"/>
          </p15:clr>
        </p15:guide>
        <p15:guide id="9" orient="horz" pos="4808" userDrawn="1">
          <p15:clr>
            <a:srgbClr val="F26B43"/>
          </p15:clr>
        </p15:guide>
        <p15:guide id="10" orient="horz" pos="748"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8FA3BB"/>
        </a:solidFill>
        <a:effectLst/>
      </p:bgPr>
    </p:bg>
    <p:spTree>
      <p:nvGrpSpPr>
        <p:cNvPr id="1" name=""/>
        <p:cNvGrpSpPr/>
        <p:nvPr/>
      </p:nvGrpSpPr>
      <p:grpSpPr>
        <a:xfrm>
          <a:off x="0" y="0"/>
          <a:ext cx="0" cy="0"/>
          <a:chOff x="0" y="0"/>
          <a:chExt cx="0" cy="0"/>
        </a:xfrm>
      </p:grpSpPr>
      <p:sp>
        <p:nvSpPr>
          <p:cNvPr id="7" name="Titel 6">
            <a:extLst>
              <a:ext uri="{FF2B5EF4-FFF2-40B4-BE49-F238E27FC236}">
                <a16:creationId xmlns:a16="http://schemas.microsoft.com/office/drawing/2014/main" id="{931DEE1A-FBFF-435F-B39C-CC029B67230C}"/>
              </a:ext>
            </a:extLst>
          </p:cNvPr>
          <p:cNvSpPr>
            <a:spLocks noGrp="1"/>
          </p:cNvSpPr>
          <p:nvPr>
            <p:ph type="title"/>
          </p:nvPr>
        </p:nvSpPr>
        <p:spPr>
          <a:xfrm>
            <a:off x="684213" y="4140102"/>
            <a:ext cx="4140075" cy="1512168"/>
          </a:xfrm>
        </p:spPr>
        <p:txBody>
          <a:bodyPr/>
          <a:lstStyle/>
          <a:p>
            <a:r>
              <a:rPr lang="de-CH" sz="2400" noProof="0" dirty="0"/>
              <a:t>Orgelkonzert zum Muttertag</a:t>
            </a:r>
            <a:br>
              <a:rPr lang="de-CH" sz="2400" noProof="0" dirty="0"/>
            </a:br>
            <a:br>
              <a:rPr lang="de-CH" sz="2400" noProof="0" dirty="0"/>
            </a:br>
            <a:r>
              <a:rPr lang="de-CH" sz="1200" noProof="0" dirty="0"/>
              <a:t>Unter diesem Titel stellt Prof. Suzanne </a:t>
            </a:r>
            <a:r>
              <a:rPr lang="de-CH" sz="1200" noProof="0" dirty="0" err="1"/>
              <a:t>Z’Graggen</a:t>
            </a:r>
            <a:r>
              <a:rPr lang="de-CH" sz="1200" noProof="0" dirty="0"/>
              <a:t> (Luzern) ein funkelndes Programm mit Musikwerken aus verschiedenen Epochen vor. Nach dem Konzert sind alle herzlich zu einem Apéro eingeladen. </a:t>
            </a:r>
            <a:br>
              <a:rPr lang="de-CH" sz="1200" noProof="0" dirty="0"/>
            </a:br>
            <a:r>
              <a:rPr lang="de-CH" sz="1200" noProof="0" dirty="0"/>
              <a:t>Der Eintritt ist frei (Kollekte).</a:t>
            </a:r>
          </a:p>
        </p:txBody>
      </p:sp>
      <p:sp>
        <p:nvSpPr>
          <p:cNvPr id="4" name="Datumsplatzhalter 3">
            <a:extLst>
              <a:ext uri="{FF2B5EF4-FFF2-40B4-BE49-F238E27FC236}">
                <a16:creationId xmlns:a16="http://schemas.microsoft.com/office/drawing/2014/main" id="{15313866-0DD1-4462-BA5A-7CFDB6E09758}"/>
              </a:ext>
            </a:extLst>
          </p:cNvPr>
          <p:cNvSpPr>
            <a:spLocks noGrp="1"/>
          </p:cNvSpPr>
          <p:nvPr>
            <p:ph type="dt" sz="half" idx="10"/>
          </p:nvPr>
        </p:nvSpPr>
        <p:spPr/>
        <p:txBody>
          <a:bodyPr/>
          <a:lstStyle/>
          <a:p>
            <a:fld id="{3D4A7C4B-E426-4241-A51D-6894959551F8}" type="datetime1">
              <a:rPr lang="de-CH" smtClean="0"/>
              <a:t>12.03.2026</a:t>
            </a:fld>
            <a:endParaRPr lang="de-CH" dirty="0"/>
          </a:p>
        </p:txBody>
      </p:sp>
      <p:sp>
        <p:nvSpPr>
          <p:cNvPr id="5" name="Fußzeilenplatzhalter 4">
            <a:extLst>
              <a:ext uri="{FF2B5EF4-FFF2-40B4-BE49-F238E27FC236}">
                <a16:creationId xmlns:a16="http://schemas.microsoft.com/office/drawing/2014/main" id="{7B4DED39-31C8-400D-8C8D-C20DF5103A14}"/>
              </a:ext>
            </a:extLst>
          </p:cNvPr>
          <p:cNvSpPr>
            <a:spLocks noGrp="1"/>
          </p:cNvSpPr>
          <p:nvPr>
            <p:ph type="ftr" sz="quarter" idx="11"/>
          </p:nvPr>
        </p:nvSpPr>
        <p:spPr/>
        <p:txBody>
          <a:bodyPr/>
          <a:lstStyle/>
          <a:p>
            <a:r>
              <a:rPr lang="de-CH"/>
              <a:t>Fusszeile (Ändern über «Einfügen &gt; Kopf- und Fusszeile»)</a:t>
            </a:r>
            <a:endParaRPr lang="de-CH" dirty="0"/>
          </a:p>
        </p:txBody>
      </p:sp>
      <p:sp>
        <p:nvSpPr>
          <p:cNvPr id="6" name="Foliennummernplatzhalter 5">
            <a:extLst>
              <a:ext uri="{FF2B5EF4-FFF2-40B4-BE49-F238E27FC236}">
                <a16:creationId xmlns:a16="http://schemas.microsoft.com/office/drawing/2014/main" id="{19D5C6A2-81F7-457B-968B-3B434B1A2C7D}"/>
              </a:ext>
            </a:extLst>
          </p:cNvPr>
          <p:cNvSpPr>
            <a:spLocks noGrp="1"/>
          </p:cNvSpPr>
          <p:nvPr>
            <p:ph type="sldNum" sz="quarter" idx="12"/>
          </p:nvPr>
        </p:nvSpPr>
        <p:spPr/>
        <p:txBody>
          <a:bodyPr/>
          <a:lstStyle/>
          <a:p>
            <a:fld id="{442AD375-037F-43D0-B059-5172DA06796A}" type="slidenum">
              <a:rPr lang="de-CH" smtClean="0"/>
              <a:pPr/>
              <a:t>1</a:t>
            </a:fld>
            <a:endParaRPr lang="de-CH" dirty="0"/>
          </a:p>
        </p:txBody>
      </p:sp>
      <p:sp>
        <p:nvSpPr>
          <p:cNvPr id="11" name="Textplatzhalter 10">
            <a:extLst>
              <a:ext uri="{FF2B5EF4-FFF2-40B4-BE49-F238E27FC236}">
                <a16:creationId xmlns:a16="http://schemas.microsoft.com/office/drawing/2014/main" id="{EADCE23A-0E85-4145-8B48-F872E75E3083}"/>
              </a:ext>
            </a:extLst>
          </p:cNvPr>
          <p:cNvSpPr>
            <a:spLocks noGrp="1"/>
          </p:cNvSpPr>
          <p:nvPr>
            <p:ph type="body" sz="quarter" idx="16"/>
          </p:nvPr>
        </p:nvSpPr>
        <p:spPr>
          <a:xfrm>
            <a:off x="684213" y="5876139"/>
            <a:ext cx="4392612" cy="1085744"/>
          </a:xfrm>
        </p:spPr>
        <p:txBody>
          <a:bodyPr/>
          <a:lstStyle/>
          <a:p>
            <a:r>
              <a:rPr lang="de-CH" sz="1400" b="1" dirty="0"/>
              <a:t>Sonntag, 10. Mai 2026</a:t>
            </a:r>
          </a:p>
          <a:p>
            <a:r>
              <a:rPr lang="de-CH" sz="1400" b="1" dirty="0"/>
              <a:t>Um 17:00 Uhr</a:t>
            </a:r>
          </a:p>
          <a:p>
            <a:endParaRPr lang="de-CH" b="1" dirty="0"/>
          </a:p>
          <a:p>
            <a:r>
              <a:rPr lang="de-CH" b="1" noProof="0" dirty="0"/>
              <a:t>Evangelische Stadtkirche</a:t>
            </a:r>
          </a:p>
          <a:p>
            <a:r>
              <a:rPr lang="de-CH" b="1" noProof="0" dirty="0"/>
              <a:t>Bärenstrasse 9</a:t>
            </a:r>
            <a:r>
              <a:rPr lang="de-CH" b="1" dirty="0"/>
              <a:t> </a:t>
            </a:r>
            <a:endParaRPr lang="de-CH" b="1" noProof="0" dirty="0"/>
          </a:p>
          <a:p>
            <a:r>
              <a:rPr lang="de-CH" b="1" noProof="0" dirty="0"/>
              <a:t>8280 Kreuzlingen</a:t>
            </a:r>
          </a:p>
          <a:p>
            <a:endParaRPr lang="de-CH" noProof="0" dirty="0"/>
          </a:p>
          <a:p>
            <a:endParaRPr lang="de-CH" sz="1400" b="1" dirty="0"/>
          </a:p>
          <a:p>
            <a:endParaRPr lang="de-CH" noProof="0" dirty="0"/>
          </a:p>
        </p:txBody>
      </p:sp>
      <p:pic>
        <p:nvPicPr>
          <p:cNvPr id="3" name="Bildplatzhalter 2" descr="Ein Bild, das Musik, Orgel, Pfeifenorgel, Orgelpfeife enthält.&#10;&#10;KI-generierte Inhalte können fehlerhaft sein.">
            <a:extLst>
              <a:ext uri="{FF2B5EF4-FFF2-40B4-BE49-F238E27FC236}">
                <a16:creationId xmlns:a16="http://schemas.microsoft.com/office/drawing/2014/main" id="{41DDD839-AD05-5183-EDA8-ECCBF2627835}"/>
              </a:ext>
            </a:extLst>
          </p:cNvPr>
          <p:cNvPicPr>
            <a:picLocks noGrp="1" noChangeAspect="1"/>
          </p:cNvPicPr>
          <p:nvPr>
            <p:ph type="pic" sz="quarter" idx="13"/>
          </p:nvPr>
        </p:nvPicPr>
        <p:blipFill>
          <a:blip r:embed="rId2" cstate="print">
            <a:extLst>
              <a:ext uri="{28A0092B-C50C-407E-A947-70E740481C1C}">
                <a14:useLocalDpi xmlns:a14="http://schemas.microsoft.com/office/drawing/2010/main" val="0"/>
              </a:ext>
            </a:extLst>
          </a:blip>
          <a:srcRect t="3333" b="3333"/>
          <a:stretch>
            <a:fillRect/>
          </a:stretch>
        </p:blipFill>
        <p:spPr/>
      </p:pic>
      <p:sp>
        <p:nvSpPr>
          <p:cNvPr id="19" name="Sprechblase: rechteckig 18">
            <a:extLst>
              <a:ext uri="{FF2B5EF4-FFF2-40B4-BE49-F238E27FC236}">
                <a16:creationId xmlns:a16="http://schemas.microsoft.com/office/drawing/2014/main" id="{681AF85B-C7A2-4622-8137-4D0AAD7C1BB4}"/>
              </a:ext>
            </a:extLst>
          </p:cNvPr>
          <p:cNvSpPr/>
          <p:nvPr/>
        </p:nvSpPr>
        <p:spPr>
          <a:xfrm>
            <a:off x="5940636" y="4010821"/>
            <a:ext cx="2016224" cy="561329"/>
          </a:xfrm>
          <a:prstGeom prst="wedgeRectCallout">
            <a:avLst>
              <a:gd name="adj1" fmla="val -48812"/>
              <a:gd name="adj2" fmla="val 80080"/>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CH" sz="900" b="1" dirty="0">
                <a:solidFill>
                  <a:schemeClr val="tx1"/>
                </a:solidFill>
              </a:rPr>
              <a:t>Farbe</a:t>
            </a:r>
            <a:r>
              <a:rPr lang="de-CH" sz="900" dirty="0">
                <a:solidFill>
                  <a:schemeClr val="tx1"/>
                </a:solidFill>
              </a:rPr>
              <a:t> des Flyers über «Hintergrund formatieren» ändern</a:t>
            </a:r>
            <a:endParaRPr lang="de-DE" sz="900" dirty="0">
              <a:solidFill>
                <a:schemeClr val="tx1"/>
              </a:solidFill>
            </a:endParaRPr>
          </a:p>
        </p:txBody>
      </p:sp>
      <p:sp>
        <p:nvSpPr>
          <p:cNvPr id="14" name="Sprechblase: rechteckig 13">
            <a:extLst>
              <a:ext uri="{FF2B5EF4-FFF2-40B4-BE49-F238E27FC236}">
                <a16:creationId xmlns:a16="http://schemas.microsoft.com/office/drawing/2014/main" id="{9FE627C5-4445-4511-BFE5-2BAC04D1D35B}"/>
              </a:ext>
            </a:extLst>
          </p:cNvPr>
          <p:cNvSpPr/>
          <p:nvPr/>
        </p:nvSpPr>
        <p:spPr>
          <a:xfrm>
            <a:off x="5940636" y="6372349"/>
            <a:ext cx="2016224" cy="971777"/>
          </a:xfrm>
          <a:prstGeom prst="wedgeRectCallout">
            <a:avLst>
              <a:gd name="adj1" fmla="val -48812"/>
              <a:gd name="adj2" fmla="val 80080"/>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CH" sz="900" b="1" dirty="0">
                <a:solidFill>
                  <a:schemeClr val="tx1"/>
                </a:solidFill>
              </a:rPr>
              <a:t>Mit Schnittmarken in jeder Ecke:</a:t>
            </a:r>
            <a:r>
              <a:rPr lang="de-CH" sz="900" dirty="0">
                <a:solidFill>
                  <a:schemeClr val="tx1"/>
                </a:solidFill>
              </a:rPr>
              <a:t> die Vorlage ist an </a:t>
            </a:r>
            <a:r>
              <a:rPr lang="de-CH" sz="900" b="1" dirty="0">
                <a:solidFill>
                  <a:schemeClr val="tx1"/>
                </a:solidFill>
              </a:rPr>
              <a:t>jedem Rand 2 mm grösser </a:t>
            </a:r>
            <a:r>
              <a:rPr lang="de-CH" sz="900" dirty="0">
                <a:solidFill>
                  <a:schemeClr val="tx1"/>
                </a:solidFill>
              </a:rPr>
              <a:t>als ein A5 Flyer. Der Rand wird nach dem Drucken wieder abgeschnitten.</a:t>
            </a:r>
            <a:endParaRPr lang="de-DE" sz="900" dirty="0">
              <a:solidFill>
                <a:schemeClr val="tx1"/>
              </a:solidFill>
            </a:endParaRPr>
          </a:p>
        </p:txBody>
      </p:sp>
      <p:pic>
        <p:nvPicPr>
          <p:cNvPr id="18" name="Inhaltsplatzhalter 17" descr="Ein Bild, das Menschliches Gesicht, Person, Lächeln, Kleidung enthält.&#10;&#10;KI-generierte Inhalte können fehlerhaft sein.">
            <a:extLst>
              <a:ext uri="{FF2B5EF4-FFF2-40B4-BE49-F238E27FC236}">
                <a16:creationId xmlns:a16="http://schemas.microsoft.com/office/drawing/2014/main" id="{6E1F8C81-A1CE-A5F6-D5E6-C2A7B152DA21}"/>
              </a:ext>
            </a:extLst>
          </p:cNvPr>
          <p:cNvPicPr>
            <a:picLocks noGrp="1" noChangeAspect="1"/>
          </p:cNvPicPr>
          <p:nvPr>
            <p:ph sz="quarter" idx="17"/>
          </p:nvPr>
        </p:nvPicPr>
        <p:blipFill>
          <a:blip r:embed="rId3" cstate="print">
            <a:extLst>
              <a:ext uri="{28A0092B-C50C-407E-A947-70E740481C1C}">
                <a14:useLocalDpi xmlns:a14="http://schemas.microsoft.com/office/drawing/2010/main" val="0"/>
              </a:ext>
            </a:extLst>
          </a:blip>
          <a:stretch>
            <a:fillRect/>
          </a:stretch>
        </p:blipFill>
        <p:spPr>
          <a:xfrm>
            <a:off x="3266083" y="5590066"/>
            <a:ext cx="1547176" cy="1626185"/>
          </a:xfrm>
        </p:spPr>
      </p:pic>
      <p:sp>
        <p:nvSpPr>
          <p:cNvPr id="20" name="Textfeld 19">
            <a:extLst>
              <a:ext uri="{FF2B5EF4-FFF2-40B4-BE49-F238E27FC236}">
                <a16:creationId xmlns:a16="http://schemas.microsoft.com/office/drawing/2014/main" id="{24650A58-30E2-4AE1-2DEF-959531D713CE}"/>
              </a:ext>
            </a:extLst>
          </p:cNvPr>
          <p:cNvSpPr txBox="1"/>
          <p:nvPr/>
        </p:nvSpPr>
        <p:spPr>
          <a:xfrm flipH="1">
            <a:off x="3384128" y="7227970"/>
            <a:ext cx="1547177" cy="138499"/>
          </a:xfrm>
          <a:prstGeom prst="rect">
            <a:avLst/>
          </a:prstGeom>
          <a:noFill/>
        </p:spPr>
        <p:txBody>
          <a:bodyPr wrap="square" lIns="0" tIns="0" rIns="0" bIns="0" rtlCol="0">
            <a:spAutoFit/>
          </a:bodyPr>
          <a:lstStyle/>
          <a:p>
            <a:r>
              <a:rPr lang="de-CH" sz="900" dirty="0"/>
              <a:t>©</a:t>
            </a:r>
            <a:r>
              <a:rPr lang="de-CH" sz="900" dirty="0" err="1"/>
              <a:t>fotografiecarolinbohn</a:t>
            </a:r>
            <a:endParaRPr lang="de-CH" sz="900" dirty="0"/>
          </a:p>
        </p:txBody>
      </p:sp>
    </p:spTree>
    <p:extLst>
      <p:ext uri="{BB962C8B-B14F-4D97-AF65-F5344CB8AC3E}">
        <p14:creationId xmlns:p14="http://schemas.microsoft.com/office/powerpoint/2010/main" val="2401513705"/>
      </p:ext>
    </p:extLst>
  </p:cSld>
  <p:clrMapOvr>
    <a:masterClrMapping/>
  </p:clrMapOvr>
</p:sld>
</file>

<file path=ppt/theme/theme1.xml><?xml version="1.0" encoding="utf-8"?>
<a:theme xmlns:a="http://schemas.openxmlformats.org/drawingml/2006/main" name="Benutzerdefiniertes Design">
  <a:themeElements>
    <a:clrScheme name="Kreuzlingen">
      <a:dk1>
        <a:sysClr val="windowText" lastClr="000000"/>
      </a:dk1>
      <a:lt1>
        <a:sysClr val="window" lastClr="FFFFFF"/>
      </a:lt1>
      <a:dk2>
        <a:srgbClr val="555756"/>
      </a:dk2>
      <a:lt2>
        <a:srgbClr val="EBEBEB"/>
      </a:lt2>
      <a:accent1>
        <a:srgbClr val="75C5EA"/>
      </a:accent1>
      <a:accent2>
        <a:srgbClr val="8DC6CF"/>
      </a:accent2>
      <a:accent3>
        <a:srgbClr val="929D2F"/>
      </a:accent3>
      <a:accent4>
        <a:srgbClr val="F8C149"/>
      </a:accent4>
      <a:accent5>
        <a:srgbClr val="D55E06"/>
      </a:accent5>
      <a:accent6>
        <a:srgbClr val="AA1919"/>
      </a:accent6>
      <a:hlink>
        <a:srgbClr val="000000"/>
      </a:hlink>
      <a:folHlink>
        <a:srgbClr val="000000"/>
      </a:folHlink>
    </a:clrScheme>
    <a:fontScheme name="Kreuzlingen">
      <a:majorFont>
        <a:latin typeface="Palatino Linotype"/>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12700"/>
      </a:spPr>
      <a:bodyPr/>
      <a:lstStyle/>
      <a:style>
        <a:lnRef idx="1">
          <a:schemeClr val="accent1"/>
        </a:lnRef>
        <a:fillRef idx="0">
          <a:schemeClr val="accent1"/>
        </a:fillRef>
        <a:effectRef idx="0">
          <a:schemeClr val="accent1"/>
        </a:effectRef>
        <a:fontRef idx="minor">
          <a:schemeClr val="tx1"/>
        </a:fontRef>
      </a:style>
    </a:lnDef>
    <a:txDef>
      <a:spPr>
        <a:noFill/>
      </a:spPr>
      <a:bodyPr wrap="square" lIns="0" tIns="0" rIns="0" bIns="0" rtlCol="0">
        <a:spAutoFit/>
      </a:bodyPr>
      <a:lstStyle>
        <a:defPPr>
          <a:defRPr dirty="0"/>
        </a:defPPr>
      </a:lstStyle>
    </a:txDef>
  </a:objectDefaults>
  <a:extraClrSchemeLst/>
  <a:extLst>
    <a:ext uri="{05A4C25C-085E-4340-85A3-A5531E510DB2}">
      <thm15:themeFamily xmlns:thm15="http://schemas.microsoft.com/office/thememl/2012/main" name="Flyervorlage A5 EVK Druck mit 2mm V1" id="{E2EFA1CA-D121-49C7-8FB2-3C7C54BF9B39}" vid="{D6F957F3-F264-4274-8F29-C8C5D68154A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0E594130A2AF244FBF3F304D904ED593" ma:contentTypeVersion="11" ma:contentTypeDescription="Create a new document." ma:contentTypeScope="" ma:versionID="b35dc4a432fb3ebe6512a0864be50d23">
  <xsd:schema xmlns:xsd="http://www.w3.org/2001/XMLSchema" xmlns:xs="http://www.w3.org/2001/XMLSchema" xmlns:p="http://schemas.microsoft.com/office/2006/metadata/properties" xmlns:ns2="c9077d15-72ed-4fec-bcfe-3472729e9195" targetNamespace="http://schemas.microsoft.com/office/2006/metadata/properties" ma:root="true" ma:fieldsID="c124557983911320e0d8afd03251ce32" ns2:_="">
    <xsd:import namespace="c9077d15-72ed-4fec-bcfe-3472729e9195"/>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GenerationTime" minOccurs="0"/>
                <xsd:element ref="ns2:MediaServiceEventHashCode" minOccurs="0"/>
                <xsd:element ref="ns2:MediaServiceDateTaken" minOccurs="0"/>
                <xsd:element ref="ns2:MediaServiceOCR" minOccurs="0"/>
                <xsd:element ref="ns2:MediaServiceAutoKeyPoints" minOccurs="0"/>
                <xsd:element ref="ns2:MediaServiceKeyPoints" minOccurs="0"/>
                <xsd:element ref="ns2:MediaServiceLocation"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9077d15-72ed-4fec-bcfe-3472729e919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GenerationTime" ma:index="11" nillable="true" ma:displayName="MediaServiceGenerationTime" ma:hidden="true" ma:internalName="MediaServiceGenerationTime"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DateTaken" ma:index="13" nillable="true" ma:displayName="MediaServiceDateTaken" ma:hidden="true" ma:internalName="MediaServiceDateTaken"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AutoKeyPoints" ma:index="15" nillable="true" ma:displayName="MediaServiceAutoKeyPoints" ma:hidden="true" ma:internalName="MediaServiceAutoKeyPoints" ma:readOnly="true">
      <xsd:simpleType>
        <xsd:restriction base="dms:Note"/>
      </xsd:simpleType>
    </xsd:element>
    <xsd:element name="MediaServiceKeyPoints" ma:index="16" nillable="true" ma:displayName="KeyPoints" ma:internalName="MediaServiceKeyPoints" ma:readOnly="true">
      <xsd:simpleType>
        <xsd:restriction base="dms:Note">
          <xsd:maxLength value="255"/>
        </xsd:restriction>
      </xsd:simpleType>
    </xsd:element>
    <xsd:element name="MediaServiceLocation" ma:index="17" nillable="true" ma:displayName="Location" ma:internalName="MediaServiceLocation" ma:readOnly="true">
      <xsd:simpleType>
        <xsd:restriction base="dms:Text"/>
      </xsd:simpleType>
    </xsd:element>
    <xsd:element name="MediaLengthInSeconds" ma:index="18" nillable="true" ma:displayName="Length (seconds)"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5626B806-0237-4942-A1FD-5C97285908C2}">
  <ds:schemaRefs>
    <ds:schemaRef ds:uri="http://purl.org/dc/elements/1.1/"/>
    <ds:schemaRef ds:uri="http://purl.org/dc/terms/"/>
    <ds:schemaRef ds:uri="http://purl.org/dc/dcmitype/"/>
    <ds:schemaRef ds:uri="http://schemas.microsoft.com/office/2006/metadata/properties"/>
    <ds:schemaRef ds:uri="http://www.w3.org/XML/1998/namespace"/>
    <ds:schemaRef ds:uri="http://schemas.microsoft.com/office/2006/documentManagement/types"/>
    <ds:schemaRef ds:uri="http://schemas.microsoft.com/office/infopath/2007/PartnerControls"/>
    <ds:schemaRef ds:uri="http://schemas.openxmlformats.org/package/2006/metadata/core-properties"/>
    <ds:schemaRef ds:uri="c9077d15-72ed-4fec-bcfe-3472729e9195"/>
  </ds:schemaRefs>
</ds:datastoreItem>
</file>

<file path=customXml/itemProps2.xml><?xml version="1.0" encoding="utf-8"?>
<ds:datastoreItem xmlns:ds="http://schemas.openxmlformats.org/officeDocument/2006/customXml" ds:itemID="{4B6B7BE2-63AD-4C37-AC44-F0E4FC348E24}">
  <ds:schemaRefs>
    <ds:schemaRef ds:uri="http://schemas.microsoft.com/sharepoint/v3/contenttype/forms"/>
  </ds:schemaRefs>
</ds:datastoreItem>
</file>

<file path=customXml/itemProps3.xml><?xml version="1.0" encoding="utf-8"?>
<ds:datastoreItem xmlns:ds="http://schemas.openxmlformats.org/officeDocument/2006/customXml" ds:itemID="{EAED6F00-22F1-4A11-971B-58ADEB05FD5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9077d15-72ed-4fec-bcfe-3472729e919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Flyervorlage A5 EVK Druck mit 2mm V1</Template>
  <TotalTime>0</TotalTime>
  <Words>113</Words>
  <Application>Microsoft Office PowerPoint</Application>
  <PresentationFormat>Benutzerdefiniert</PresentationFormat>
  <Paragraphs>14</Paragraphs>
  <Slides>1</Slides>
  <Notes>0</Notes>
  <HiddenSlides>0</HiddenSlides>
  <MMClips>0</MMClips>
  <ScaleCrop>false</ScaleCrop>
  <HeadingPairs>
    <vt:vector size="6" baseType="variant">
      <vt:variant>
        <vt:lpstr>Verwendete Schriftarten</vt:lpstr>
      </vt:variant>
      <vt:variant>
        <vt:i4>2</vt:i4>
      </vt:variant>
      <vt:variant>
        <vt:lpstr>Design</vt:lpstr>
      </vt:variant>
      <vt:variant>
        <vt:i4>1</vt:i4>
      </vt:variant>
      <vt:variant>
        <vt:lpstr>Folientitel</vt:lpstr>
      </vt:variant>
      <vt:variant>
        <vt:i4>1</vt:i4>
      </vt:variant>
    </vt:vector>
  </HeadingPairs>
  <TitlesOfParts>
    <vt:vector size="4" baseType="lpstr">
      <vt:lpstr>Arial</vt:lpstr>
      <vt:lpstr>Palatino Linotype</vt:lpstr>
      <vt:lpstr>Benutzerdefiniertes Design</vt:lpstr>
      <vt:lpstr>Orgelkonzert zum Muttertag  Unter diesem Titel stellt Prof. Suzanne Z’Graggen (Luzern) ein funkelndes Programm mit Musikwerken aus verschiedenen Epochen vor. Nach dem Konzert sind alle herzlich zu einem Apéro eingeladen.  Der Eintritt ist frei (Kollekte).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Julia Klöck</dc:creator>
  <cp:lastModifiedBy>Julia Klöck</cp:lastModifiedBy>
  <cp:revision>9</cp:revision>
  <dcterms:created xsi:type="dcterms:W3CDTF">2025-10-16T06:52:34Z</dcterms:created>
  <dcterms:modified xsi:type="dcterms:W3CDTF">2026-03-12T14:09:29Z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0x0101000E594130A2AF244FBF3F304D904ED593</vt:lpwstr>
  </property>
</Properties>
</file>